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8"/>
  </p:handoutMasterIdLst>
  <p:sldIdLst>
    <p:sldId id="256" r:id="rId2"/>
    <p:sldId id="258" r:id="rId3"/>
    <p:sldId id="259" r:id="rId4"/>
    <p:sldId id="261" r:id="rId5"/>
    <p:sldId id="284" r:id="rId6"/>
    <p:sldId id="283" r:id="rId7"/>
    <p:sldId id="286" r:id="rId8"/>
    <p:sldId id="265" r:id="rId9"/>
    <p:sldId id="263" r:id="rId10"/>
    <p:sldId id="281" r:id="rId11"/>
    <p:sldId id="282" r:id="rId12"/>
    <p:sldId id="285" r:id="rId13"/>
    <p:sldId id="287" r:id="rId14"/>
    <p:sldId id="278" r:id="rId15"/>
    <p:sldId id="268" r:id="rId16"/>
    <p:sldId id="276" r:id="rId17"/>
  </p:sldIdLst>
  <p:sldSz cx="9144000" cy="6858000" type="screen4x3"/>
  <p:notesSz cx="7102475" cy="89916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99CCFF"/>
    <a:srgbClr val="99FF99"/>
    <a:srgbClr val="002A7C"/>
    <a:srgbClr val="002570"/>
    <a:srgbClr val="000000"/>
    <a:srgbClr val="003295"/>
    <a:srgbClr val="002F8D"/>
    <a:srgbClr val="72A7F6"/>
    <a:srgbClr val="FDC5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353" autoAdjust="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6545B5-B4E3-44D4-AB18-8E40461AF33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89" name="Object 17"/>
          <p:cNvGraphicFramePr>
            <a:graphicFrameLocks noChangeAspect="1"/>
          </p:cNvGraphicFramePr>
          <p:nvPr/>
        </p:nvGraphicFramePr>
        <p:xfrm>
          <a:off x="0" y="2371725"/>
          <a:ext cx="9144000" cy="4486275"/>
        </p:xfrm>
        <a:graphic>
          <a:graphicData uri="http://schemas.openxmlformats.org/presentationml/2006/ole">
            <p:oleObj spid="_x0000_s3089" name="Image" r:id="rId3" imgW="10438095" imgH="5980952" progId="">
              <p:embed/>
            </p:oleObj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6324600"/>
            <a:ext cx="7086600" cy="5334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381000" y="304800"/>
            <a:ext cx="107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b="1">
                <a:latin typeface="Verdana" pitchFamily="34" charset="0"/>
              </a:rPr>
              <a:t>LOGO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gray">
          <a:xfrm>
            <a:off x="0" y="23495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91" name="Rectangle 19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412875"/>
            <a:ext cx="7993062" cy="720725"/>
          </a:xfrm>
          <a:effectLst>
            <a:outerShdw dist="28398" dir="3806097" algn="ctr" rotWithShape="0">
              <a:srgbClr val="000066">
                <a:alpha val="50000"/>
              </a:srgbClr>
            </a:outerShdw>
          </a:effectLst>
        </p:spPr>
        <p:txBody>
          <a:bodyPr/>
          <a:lstStyle>
            <a:lvl1pPr algn="ctr">
              <a:defRPr sz="4400" b="1">
                <a:solidFill>
                  <a:schemeClr val="accent1"/>
                </a:solidFill>
                <a:latin typeface="Verdana" pitchFamily="34" charset="0"/>
              </a:defRPr>
            </a:lvl1pPr>
          </a:lstStyle>
          <a:p>
            <a:r>
              <a:rPr lang="ru-RU" altLang="ko-KR" smtClean="0"/>
              <a:t>Образец заголовка</a:t>
            </a:r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9342F-AD6A-4061-8B96-43FBD7FCA7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3007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3007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69937-6145-4D62-BA00-6CB5F9BAB5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319088"/>
            <a:ext cx="75438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00800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4BC3EB90-9925-410D-8E31-DC1A9A841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CF195-09C2-4BE7-A788-9CC6B4F1A2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C05856-1BE3-4641-A115-A363BD5865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1277E-6114-4732-A887-ED96112F8B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ECAD7-5F18-44EE-862F-298AA853A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4110FF-4D55-4B59-8A51-0F40025E66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D147F1-C821-4C77-AFAD-BD06CEA75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0FC88-D5FC-45C1-8071-408A8267B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7F927-F4BB-4A23-A771-6B3231CE62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0" y="0"/>
          <a:ext cx="9144000" cy="1062038"/>
        </p:xfrm>
        <a:graphic>
          <a:graphicData uri="http://schemas.openxmlformats.org/presentationml/2006/ole">
            <p:oleObj spid="_x0000_s1039" name="Image" r:id="rId15" imgW="10387302" imgH="1205924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58F527D-8921-4602-AFB7-0EAB8E1248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19088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0" y="1066800"/>
            <a:ext cx="9144000" cy="730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2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2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1643050"/>
            <a:ext cx="3071834" cy="2357438"/>
          </a:xfrm>
          <a:prstGeom prst="rect">
            <a:avLst/>
          </a:prstGeom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6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ua</a:t>
            </a:r>
            <a:endParaRPr lang="en-US" sz="1600" b="1" dirty="0">
              <a:solidFill>
                <a:schemeClr val="accent1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8929718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Бучацький коледж</a:t>
            </a:r>
          </a:p>
          <a:p>
            <a:pPr algn="ctr"/>
            <a:r>
              <a:rPr lang="uk-UA" sz="4000" b="1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Подільського ДАТУ</a:t>
            </a:r>
            <a:endParaRPr lang="ru-RU" sz="4000" b="1" dirty="0" smtClean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4000" b="1" cap="none" spc="0" dirty="0" smtClean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4000" b="1" dirty="0" smtClean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4000" b="1" cap="none" spc="0" dirty="0" smtClean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endParaRPr lang="ru-RU" sz="4000" b="1" cap="none" spc="0" dirty="0" smtClean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4000" b="1" cap="none" spc="0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Презентація</a:t>
            </a:r>
            <a:r>
              <a:rPr lang="ru-RU" sz="4000" b="1" cap="none" spc="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cap="none" spc="0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досвіду</a:t>
            </a:r>
            <a:r>
              <a:rPr lang="ru-RU" sz="4000" b="1" cap="none" spc="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</a:p>
          <a:p>
            <a:pPr algn="ctr"/>
            <a:r>
              <a:rPr lang="ru-RU" sz="4000" b="1" cap="none" spc="0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роботи</a:t>
            </a:r>
            <a:r>
              <a:rPr lang="ru-RU" sz="4000" b="1" cap="none" spc="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в</a:t>
            </a:r>
            <a:r>
              <a:rPr lang="ru-RU" sz="4000" b="1" cap="none" spc="0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икладача</a:t>
            </a:r>
            <a:r>
              <a:rPr lang="ru-RU" sz="4000" b="1" cap="none" spc="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cap="none" spc="0" dirty="0" err="1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історії</a:t>
            </a:r>
            <a:r>
              <a:rPr lang="ru-RU" sz="4000" b="1" cap="none" spc="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 </a:t>
            </a:r>
            <a:endParaRPr lang="ru-RU" sz="4000" b="1" dirty="0">
              <a:ln w="11430"/>
              <a:solidFill>
                <a:schemeClr val="accent1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Bookman Old Style" pitchFamily="18" charset="0"/>
            </a:endParaRPr>
          </a:p>
          <a:p>
            <a:pPr algn="ctr"/>
            <a:r>
              <a:rPr lang="ru-RU" sz="4000" b="1" cap="none" spc="0" dirty="0" smtClean="0">
                <a:ln w="1143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Bookman Old Style" pitchFamily="18" charset="0"/>
              </a:rPr>
              <a:t>Чип Романа Ярославовича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357158" y="0"/>
            <a:ext cx="928694" cy="92867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3000" y="293670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714348" y="37273"/>
            <a:ext cx="80010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200" b="1" i="1" u="sng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Технологія:</a:t>
            </a: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Формування </a:t>
            </a:r>
            <a:r>
              <a:rPr kumimoji="0" lang="uk-UA" sz="2200" b="1" i="1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гармонійно-</a:t>
            </a:r>
            <a:r>
              <a:rPr kumimoji="0" lang="uk-UA" sz="2200" b="1" i="1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розвиненої особистості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19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312" name="Group 24"/>
          <p:cNvGrpSpPr>
            <a:grpSpLocks noChangeAspect="1"/>
          </p:cNvGrpSpPr>
          <p:nvPr/>
        </p:nvGrpSpPr>
        <p:grpSpPr bwMode="auto">
          <a:xfrm>
            <a:off x="1500166" y="1000108"/>
            <a:ext cx="5829300" cy="2857520"/>
            <a:chOff x="2281" y="3561"/>
            <a:chExt cx="7200" cy="4320"/>
          </a:xfrm>
        </p:grpSpPr>
        <p:sp>
          <p:nvSpPr>
            <p:cNvPr id="12318" name="AutoShape 30"/>
            <p:cNvSpPr>
              <a:spLocks noChangeAspect="1" noChangeArrowheads="1"/>
            </p:cNvSpPr>
            <p:nvPr/>
          </p:nvSpPr>
          <p:spPr bwMode="auto">
            <a:xfrm>
              <a:off x="2281" y="3561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7" name="AutoShape 29"/>
            <p:cNvSpPr>
              <a:spLocks noChangeArrowheads="1"/>
            </p:cNvSpPr>
            <p:nvPr/>
          </p:nvSpPr>
          <p:spPr bwMode="auto">
            <a:xfrm>
              <a:off x="4399" y="4118"/>
              <a:ext cx="706" cy="418"/>
            </a:xfrm>
            <a:prstGeom prst="rightArrow">
              <a:avLst>
                <a:gd name="adj1" fmla="val 50000"/>
                <a:gd name="adj2" fmla="val 42225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6" name="AutoShape 28"/>
            <p:cNvSpPr>
              <a:spLocks noChangeArrowheads="1"/>
            </p:cNvSpPr>
            <p:nvPr/>
          </p:nvSpPr>
          <p:spPr bwMode="auto">
            <a:xfrm>
              <a:off x="5387" y="3700"/>
              <a:ext cx="3953" cy="1533"/>
            </a:xfrm>
            <a:prstGeom prst="foldedCorner">
              <a:avLst>
                <a:gd name="adj" fmla="val 125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Формування пізнавальних здібностей учнів, формування творчої, гармонійно-розвиненої особистості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5" name="AutoShape 27"/>
            <p:cNvSpPr>
              <a:spLocks noChangeArrowheads="1"/>
            </p:cNvSpPr>
            <p:nvPr/>
          </p:nvSpPr>
          <p:spPr bwMode="auto">
            <a:xfrm>
              <a:off x="2422" y="6209"/>
              <a:ext cx="1835" cy="836"/>
            </a:xfrm>
            <a:prstGeom prst="flowChartTerminator">
              <a:avLst/>
            </a:prstGeom>
            <a:solidFill>
              <a:srgbClr val="00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Зміст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14" name="AutoShape 26"/>
            <p:cNvSpPr>
              <a:spLocks noChangeArrowheads="1"/>
            </p:cNvSpPr>
            <p:nvPr/>
          </p:nvSpPr>
          <p:spPr bwMode="auto">
            <a:xfrm>
              <a:off x="4399" y="6348"/>
              <a:ext cx="706" cy="418"/>
            </a:xfrm>
            <a:prstGeom prst="rightArrow">
              <a:avLst>
                <a:gd name="adj1" fmla="val 50000"/>
                <a:gd name="adj2" fmla="val 42225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3" name="AutoShape 25"/>
            <p:cNvSpPr>
              <a:spLocks noChangeArrowheads="1"/>
            </p:cNvSpPr>
            <p:nvPr/>
          </p:nvSpPr>
          <p:spPr bwMode="auto">
            <a:xfrm>
              <a:off x="5387" y="5930"/>
              <a:ext cx="3953" cy="1812"/>
            </a:xfrm>
            <a:prstGeom prst="foldedCorner">
              <a:avLst>
                <a:gd name="adj" fmla="val 12500"/>
              </a:avLst>
            </a:prstGeom>
            <a:solidFill>
              <a:srgbClr val="00FF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Здійснення ідеї за допомогою джерел;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Індивідуальний та диференційований підхід до навчання.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329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2323" name="Group 35"/>
          <p:cNvGrpSpPr>
            <a:grpSpLocks noChangeAspect="1"/>
          </p:cNvGrpSpPr>
          <p:nvPr/>
        </p:nvGrpSpPr>
        <p:grpSpPr bwMode="auto">
          <a:xfrm>
            <a:off x="1071538" y="3857628"/>
            <a:ext cx="7215238" cy="3000372"/>
            <a:chOff x="1951" y="1438"/>
            <a:chExt cx="7200" cy="4320"/>
          </a:xfrm>
        </p:grpSpPr>
        <p:sp>
          <p:nvSpPr>
            <p:cNvPr id="12328" name="AutoShape 40"/>
            <p:cNvSpPr>
              <a:spLocks noChangeAspect="1" noChangeArrowheads="1"/>
            </p:cNvSpPr>
            <p:nvPr/>
          </p:nvSpPr>
          <p:spPr bwMode="auto">
            <a:xfrm>
              <a:off x="1951" y="1438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7" name="Rectangle 39"/>
            <p:cNvSpPr>
              <a:spLocks noChangeArrowheads="1"/>
            </p:cNvSpPr>
            <p:nvPr/>
          </p:nvSpPr>
          <p:spPr bwMode="auto">
            <a:xfrm>
              <a:off x="1951" y="2135"/>
              <a:ext cx="1694" cy="558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shade val="46275"/>
                    <a:invGamma/>
                  </a:srgbClr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    </a:t>
              </a: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Мета: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6" name="Rectangle 38" descr="Белый мрамор"/>
            <p:cNvSpPr>
              <a:spLocks noChangeArrowheads="1"/>
            </p:cNvSpPr>
            <p:nvPr/>
          </p:nvSpPr>
          <p:spPr bwMode="auto">
            <a:xfrm>
              <a:off x="4069" y="1717"/>
              <a:ext cx="4941" cy="1393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Формування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пізнавальних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здібностей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з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використанням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історичних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джерел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на уроках </a:t>
              </a:r>
              <a:r>
                <a:rPr kumimoji="0" lang="ru-RU" sz="1600" b="1" i="0" u="none" strike="noStrike" cap="none" normalizeH="0" baseline="0" dirty="0" err="1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історії</a:t>
              </a:r>
              <a:r>
                <a:rPr kumimoji="0" lang="ru-RU" sz="16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.</a:t>
              </a:r>
              <a:endPara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5" name="Rectangle 37"/>
            <p:cNvSpPr>
              <a:spLocks noChangeArrowheads="1"/>
            </p:cNvSpPr>
            <p:nvPr/>
          </p:nvSpPr>
          <p:spPr bwMode="auto">
            <a:xfrm>
              <a:off x="1951" y="4225"/>
              <a:ext cx="2965" cy="697"/>
            </a:xfrm>
            <a:prstGeom prst="rect">
              <a:avLst/>
            </a:prstGeom>
            <a:gradFill rotWithShape="1">
              <a:gsLst>
                <a:gs pos="0">
                  <a:srgbClr val="FF9900"/>
                </a:gs>
                <a:gs pos="50000">
                  <a:srgbClr val="FF9900">
                    <a:gamma/>
                    <a:shade val="46275"/>
                    <a:invGamma/>
                  </a:srgbClr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2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 Життєве кредо: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24" name="Rectangle 36" descr="Белый мрамор"/>
            <p:cNvSpPr>
              <a:spLocks noChangeArrowheads="1"/>
            </p:cNvSpPr>
            <p:nvPr/>
          </p:nvSpPr>
          <p:spPr bwMode="auto">
            <a:xfrm>
              <a:off x="5339" y="3668"/>
              <a:ext cx="3812" cy="1811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dirty="0" smtClean="0">
                  <a:ln>
                    <a:noFill/>
                  </a:ln>
                  <a:solidFill>
                    <a:srgbClr val="24406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Єдина можливість навчити  жити в існуючому світі, це створити йому умови для повного оволодіння своїми особистими здібностями.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43000" y="293670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  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885828" y="293670"/>
            <a:ext cx="8186766" cy="492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143000" y="293670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одержимое 4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87092" name="AutoShape 52"/>
          <p:cNvSpPr>
            <a:spLocks noChangeArrowheads="1"/>
          </p:cNvSpPr>
          <p:nvPr/>
        </p:nvSpPr>
        <p:spPr bwMode="gray">
          <a:xfrm>
            <a:off x="1143000" y="236537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93" name="AutoShape 53"/>
          <p:cNvSpPr>
            <a:spLocks noChangeArrowheads="1"/>
          </p:cNvSpPr>
          <p:nvPr/>
        </p:nvSpPr>
        <p:spPr bwMode="gray">
          <a:xfrm>
            <a:off x="1176338" y="237331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3CA1E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94" name="AutoShape 54"/>
          <p:cNvSpPr>
            <a:spLocks noChangeArrowheads="1"/>
          </p:cNvSpPr>
          <p:nvPr/>
        </p:nvSpPr>
        <p:spPr bwMode="gray">
          <a:xfrm>
            <a:off x="1193800" y="443706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3CA1E6">
                  <a:gamma/>
                  <a:tint val="51373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95" name="AutoShape 55"/>
          <p:cNvSpPr>
            <a:spLocks noChangeArrowheads="1"/>
          </p:cNvSpPr>
          <p:nvPr/>
        </p:nvSpPr>
        <p:spPr bwMode="gray">
          <a:xfrm>
            <a:off x="1193800" y="239553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gamma/>
                  <a:tint val="33333"/>
                  <a:invGamma/>
                </a:srgbClr>
              </a:gs>
              <a:gs pos="100000">
                <a:srgbClr val="3CA1E6">
                  <a:alpha val="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96" name="AutoShape 56"/>
          <p:cNvSpPr>
            <a:spLocks noChangeArrowheads="1"/>
          </p:cNvSpPr>
          <p:nvPr/>
        </p:nvSpPr>
        <p:spPr bwMode="hidden">
          <a:xfrm>
            <a:off x="1149350" y="5222875"/>
            <a:ext cx="2163763" cy="792163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chemeClr val="bg2"/>
              </a:gs>
              <a:gs pos="100000">
                <a:srgbClr val="002A7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097" name="AutoShape 57"/>
          <p:cNvSpPr>
            <a:spLocks noChangeArrowheads="1"/>
          </p:cNvSpPr>
          <p:nvPr/>
        </p:nvSpPr>
        <p:spPr bwMode="hidden">
          <a:xfrm>
            <a:off x="1193800" y="5246688"/>
            <a:ext cx="2070100" cy="703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2A7F6"/>
              </a:gs>
              <a:gs pos="100000">
                <a:srgbClr val="002A7C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7098" name="Group 58"/>
          <p:cNvGrpSpPr>
            <a:grpSpLocks/>
          </p:cNvGrpSpPr>
          <p:nvPr/>
        </p:nvGrpSpPr>
        <p:grpSpPr bwMode="auto">
          <a:xfrm>
            <a:off x="1887538" y="2057400"/>
            <a:ext cx="642937" cy="642938"/>
            <a:chOff x="1289" y="582"/>
            <a:chExt cx="668" cy="668"/>
          </a:xfrm>
        </p:grpSpPr>
        <p:sp>
          <p:nvSpPr>
            <p:cNvPr id="87099" name="Oval 59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7100" name="Oval 60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101" name="Oval 61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102" name="Oval 62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103" name="Oval 63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7104" name="Text Box 64"/>
          <p:cNvSpPr txBox="1">
            <a:spLocks noChangeArrowheads="1"/>
          </p:cNvSpPr>
          <p:nvPr/>
        </p:nvSpPr>
        <p:spPr bwMode="gray">
          <a:xfrm>
            <a:off x="2025650" y="21494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1</a:t>
            </a:r>
            <a:endParaRPr lang="en-US"/>
          </a:p>
        </p:txBody>
      </p:sp>
      <p:sp>
        <p:nvSpPr>
          <p:cNvPr id="87105" name="Text Box 65"/>
          <p:cNvSpPr txBox="1">
            <a:spLocks noChangeArrowheads="1"/>
          </p:cNvSpPr>
          <p:nvPr/>
        </p:nvSpPr>
        <p:spPr bwMode="gray">
          <a:xfrm>
            <a:off x="1219200" y="2819400"/>
            <a:ext cx="2057400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600" dirty="0" smtClean="0">
                <a:solidFill>
                  <a:srgbClr val="000000"/>
                </a:solidFill>
                <a:latin typeface="Verdana" pitchFamily="34" charset="0"/>
              </a:rPr>
              <a:t>Учні  із задоволенням відвідують уроки історії  та приймають активну участь у виховних та позакласних заходах</a:t>
            </a:r>
            <a:endParaRPr lang="en-US" sz="1600" dirty="0"/>
          </a:p>
        </p:txBody>
      </p:sp>
      <p:sp>
        <p:nvSpPr>
          <p:cNvPr id="87107" name="AutoShape 67"/>
          <p:cNvSpPr>
            <a:spLocks noChangeArrowheads="1"/>
          </p:cNvSpPr>
          <p:nvPr/>
        </p:nvSpPr>
        <p:spPr bwMode="gray">
          <a:xfrm>
            <a:off x="3505200" y="236537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34B034"/>
              </a:gs>
              <a:gs pos="100000">
                <a:srgbClr val="3F8B4A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108" name="AutoShape 68"/>
          <p:cNvSpPr>
            <a:spLocks noChangeArrowheads="1"/>
          </p:cNvSpPr>
          <p:nvPr/>
        </p:nvSpPr>
        <p:spPr bwMode="gray">
          <a:xfrm>
            <a:off x="3538538" y="237331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73E77E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87109" name="AutoShape 69"/>
          <p:cNvSpPr>
            <a:spLocks noChangeArrowheads="1"/>
          </p:cNvSpPr>
          <p:nvPr/>
        </p:nvSpPr>
        <p:spPr bwMode="gray">
          <a:xfrm>
            <a:off x="3556000" y="443706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73E77E">
                  <a:gamma/>
                  <a:tint val="54510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110" name="AutoShape 70"/>
          <p:cNvSpPr>
            <a:spLocks noChangeArrowheads="1"/>
          </p:cNvSpPr>
          <p:nvPr/>
        </p:nvSpPr>
        <p:spPr bwMode="gray">
          <a:xfrm>
            <a:off x="3556000" y="239553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>
                  <a:gamma/>
                  <a:tint val="33333"/>
                  <a:invGamma/>
                </a:srgbClr>
              </a:gs>
              <a:gs pos="100000">
                <a:srgbClr val="73E77E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111" name="Oval 71"/>
          <p:cNvSpPr>
            <a:spLocks noChangeArrowheads="1"/>
          </p:cNvSpPr>
          <p:nvPr/>
        </p:nvSpPr>
        <p:spPr bwMode="gray">
          <a:xfrm>
            <a:off x="4249738" y="2057400"/>
            <a:ext cx="642937" cy="642938"/>
          </a:xfrm>
          <a:prstGeom prst="ellipse">
            <a:avLst/>
          </a:prstGeom>
          <a:solidFill>
            <a:srgbClr val="333333"/>
          </a:soli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87112" name="Oval 72"/>
          <p:cNvSpPr>
            <a:spLocks noChangeArrowheads="1"/>
          </p:cNvSpPr>
          <p:nvPr/>
        </p:nvSpPr>
        <p:spPr bwMode="gray">
          <a:xfrm>
            <a:off x="4256088" y="2062163"/>
            <a:ext cx="622300" cy="622300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46275"/>
                  <a:invGamma/>
                </a:srgbClr>
              </a:gs>
              <a:gs pos="100000">
                <a:srgbClr val="D6E1E2"/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7113" name="Oval 73"/>
          <p:cNvSpPr>
            <a:spLocks noChangeArrowheads="1"/>
          </p:cNvSpPr>
          <p:nvPr/>
        </p:nvSpPr>
        <p:spPr bwMode="gray">
          <a:xfrm>
            <a:off x="4264025" y="2065338"/>
            <a:ext cx="608013" cy="608012"/>
          </a:xfrm>
          <a:prstGeom prst="ellipse">
            <a:avLst/>
          </a:prstGeom>
          <a:gradFill rotWithShape="1">
            <a:gsLst>
              <a:gs pos="0">
                <a:srgbClr val="D6E1E2">
                  <a:alpha val="0"/>
                </a:srgbClr>
              </a:gs>
              <a:gs pos="100000">
                <a:srgbClr val="D6E1E2">
                  <a:gamma/>
                  <a:tint val="34902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7114" name="Oval 74"/>
          <p:cNvSpPr>
            <a:spLocks noChangeArrowheads="1"/>
          </p:cNvSpPr>
          <p:nvPr/>
        </p:nvSpPr>
        <p:spPr bwMode="gray">
          <a:xfrm>
            <a:off x="4270375" y="2071688"/>
            <a:ext cx="577850" cy="566737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shade val="79216"/>
                  <a:invGamma/>
                </a:srgbClr>
              </a:gs>
              <a:gs pos="100000">
                <a:srgbClr val="D6E1E2">
                  <a:alpha val="4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7115" name="Oval 75"/>
          <p:cNvSpPr>
            <a:spLocks noChangeArrowheads="1"/>
          </p:cNvSpPr>
          <p:nvPr/>
        </p:nvSpPr>
        <p:spPr bwMode="gray">
          <a:xfrm>
            <a:off x="4305300" y="2087563"/>
            <a:ext cx="512763" cy="460375"/>
          </a:xfrm>
          <a:prstGeom prst="ellipse">
            <a:avLst/>
          </a:prstGeom>
          <a:gradFill rotWithShape="1">
            <a:gsLst>
              <a:gs pos="0">
                <a:srgbClr val="D6E1E2">
                  <a:gamma/>
                  <a:tint val="0"/>
                  <a:invGamma/>
                </a:srgbClr>
              </a:gs>
              <a:gs pos="100000">
                <a:srgbClr val="D6E1E2">
                  <a:alpha val="38000"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/>
        </p:spPr>
        <p:txBody>
          <a:bodyPr vert="eaVert" wrap="none" anchor="ctr"/>
          <a:lstStyle/>
          <a:p>
            <a:endParaRPr lang="ru-RU"/>
          </a:p>
        </p:txBody>
      </p:sp>
      <p:sp>
        <p:nvSpPr>
          <p:cNvPr id="87116" name="Text Box 76"/>
          <p:cNvSpPr txBox="1">
            <a:spLocks noChangeArrowheads="1"/>
          </p:cNvSpPr>
          <p:nvPr/>
        </p:nvSpPr>
        <p:spPr bwMode="gray">
          <a:xfrm>
            <a:off x="4387850" y="21494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2</a:t>
            </a:r>
            <a:endParaRPr lang="en-US"/>
          </a:p>
        </p:txBody>
      </p:sp>
      <p:sp>
        <p:nvSpPr>
          <p:cNvPr id="87117" name="Text Box 77"/>
          <p:cNvSpPr txBox="1">
            <a:spLocks noChangeArrowheads="1"/>
          </p:cNvSpPr>
          <p:nvPr/>
        </p:nvSpPr>
        <p:spPr bwMode="gray">
          <a:xfrm>
            <a:off x="3581400" y="2819400"/>
            <a:ext cx="20574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 dirty="0"/>
          </a:p>
        </p:txBody>
      </p:sp>
      <p:sp>
        <p:nvSpPr>
          <p:cNvPr id="87118" name="AutoShape 78"/>
          <p:cNvSpPr>
            <a:spLocks noChangeArrowheads="1"/>
          </p:cNvSpPr>
          <p:nvPr/>
        </p:nvSpPr>
        <p:spPr bwMode="hidden">
          <a:xfrm>
            <a:off x="3508375" y="5222875"/>
            <a:ext cx="2163763" cy="792163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669900"/>
              </a:gs>
              <a:gs pos="100000">
                <a:srgbClr val="002F8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119" name="AutoShape 79"/>
          <p:cNvSpPr>
            <a:spLocks noChangeArrowheads="1"/>
          </p:cNvSpPr>
          <p:nvPr/>
        </p:nvSpPr>
        <p:spPr bwMode="hidden">
          <a:xfrm>
            <a:off x="3552825" y="5246688"/>
            <a:ext cx="2070100" cy="773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3E77E"/>
              </a:gs>
              <a:gs pos="100000">
                <a:srgbClr val="002F8D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121" name="AutoShape 81"/>
          <p:cNvSpPr>
            <a:spLocks noChangeArrowheads="1"/>
          </p:cNvSpPr>
          <p:nvPr/>
        </p:nvSpPr>
        <p:spPr bwMode="gray">
          <a:xfrm>
            <a:off x="5867400" y="2365375"/>
            <a:ext cx="2163763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B59F43"/>
              </a:gs>
              <a:gs pos="100000">
                <a:srgbClr val="8F8849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122" name="AutoShape 82"/>
          <p:cNvSpPr>
            <a:spLocks noChangeArrowheads="1"/>
          </p:cNvSpPr>
          <p:nvPr/>
        </p:nvSpPr>
        <p:spPr bwMode="gray">
          <a:xfrm>
            <a:off x="5900738" y="2373313"/>
            <a:ext cx="2098675" cy="2803525"/>
          </a:xfrm>
          <a:prstGeom prst="roundRect">
            <a:avLst>
              <a:gd name="adj" fmla="val 16667"/>
            </a:avLst>
          </a:prstGeom>
          <a:solidFill>
            <a:srgbClr val="E9E065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123" name="AutoShape 83"/>
          <p:cNvSpPr>
            <a:spLocks noChangeArrowheads="1"/>
          </p:cNvSpPr>
          <p:nvPr/>
        </p:nvSpPr>
        <p:spPr bwMode="gray">
          <a:xfrm>
            <a:off x="5918200" y="4437063"/>
            <a:ext cx="20701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E9E065">
                  <a:gamma/>
                  <a:tint val="57647"/>
                  <a:invGamma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124" name="AutoShape 84"/>
          <p:cNvSpPr>
            <a:spLocks noChangeArrowheads="1"/>
          </p:cNvSpPr>
          <p:nvPr/>
        </p:nvSpPr>
        <p:spPr bwMode="gray">
          <a:xfrm>
            <a:off x="5918200" y="2395538"/>
            <a:ext cx="2070100" cy="7080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>
                  <a:gamma/>
                  <a:tint val="33333"/>
                  <a:invGamma/>
                </a:srgbClr>
              </a:gs>
              <a:gs pos="100000">
                <a:srgbClr val="E9E06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87125" name="Group 85"/>
          <p:cNvGrpSpPr>
            <a:grpSpLocks/>
          </p:cNvGrpSpPr>
          <p:nvPr/>
        </p:nvGrpSpPr>
        <p:grpSpPr bwMode="auto">
          <a:xfrm>
            <a:off x="6611938" y="2057400"/>
            <a:ext cx="642937" cy="642938"/>
            <a:chOff x="1289" y="582"/>
            <a:chExt cx="668" cy="668"/>
          </a:xfrm>
        </p:grpSpPr>
        <p:sp>
          <p:nvSpPr>
            <p:cNvPr id="87126" name="Oval 86"/>
            <p:cNvSpPr>
              <a:spLocks noChangeArrowheads="1"/>
            </p:cNvSpPr>
            <p:nvPr/>
          </p:nvSpPr>
          <p:spPr bwMode="gray">
            <a:xfrm>
              <a:off x="1289" y="582"/>
              <a:ext cx="668" cy="668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87127" name="Oval 87"/>
            <p:cNvSpPr>
              <a:spLocks noChangeArrowheads="1"/>
            </p:cNvSpPr>
            <p:nvPr/>
          </p:nvSpPr>
          <p:spPr bwMode="gray">
            <a:xfrm>
              <a:off x="1296" y="587"/>
              <a:ext cx="646" cy="64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128" name="Oval 88"/>
            <p:cNvSpPr>
              <a:spLocks noChangeArrowheads="1"/>
            </p:cNvSpPr>
            <p:nvPr/>
          </p:nvSpPr>
          <p:spPr bwMode="gray">
            <a:xfrm>
              <a:off x="1304" y="591"/>
              <a:ext cx="631" cy="63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129" name="Oval 89"/>
            <p:cNvSpPr>
              <a:spLocks noChangeArrowheads="1"/>
            </p:cNvSpPr>
            <p:nvPr/>
          </p:nvSpPr>
          <p:spPr bwMode="gray">
            <a:xfrm>
              <a:off x="1311" y="597"/>
              <a:ext cx="600" cy="58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7130" name="Oval 90"/>
            <p:cNvSpPr>
              <a:spLocks noChangeArrowheads="1"/>
            </p:cNvSpPr>
            <p:nvPr/>
          </p:nvSpPr>
          <p:spPr bwMode="gray">
            <a:xfrm>
              <a:off x="1346" y="613"/>
              <a:ext cx="533" cy="4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87131" name="Text Box 91"/>
          <p:cNvSpPr txBox="1">
            <a:spLocks noChangeArrowheads="1"/>
          </p:cNvSpPr>
          <p:nvPr/>
        </p:nvSpPr>
        <p:spPr bwMode="gray">
          <a:xfrm>
            <a:off x="6750050" y="2149475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00"/>
                </a:solidFill>
              </a:rPr>
              <a:t>3</a:t>
            </a:r>
            <a:endParaRPr lang="en-US"/>
          </a:p>
        </p:txBody>
      </p:sp>
      <p:sp>
        <p:nvSpPr>
          <p:cNvPr id="87133" name="AutoShape 93"/>
          <p:cNvSpPr>
            <a:spLocks noChangeArrowheads="1"/>
          </p:cNvSpPr>
          <p:nvPr/>
        </p:nvSpPr>
        <p:spPr bwMode="hidden">
          <a:xfrm>
            <a:off x="5861050" y="5222875"/>
            <a:ext cx="2163763" cy="792163"/>
          </a:xfrm>
          <a:prstGeom prst="roundRect">
            <a:avLst>
              <a:gd name="adj" fmla="val 40389"/>
            </a:avLst>
          </a:prstGeom>
          <a:gradFill rotWithShape="1">
            <a:gsLst>
              <a:gs pos="0">
                <a:srgbClr val="A39446"/>
              </a:gs>
              <a:gs pos="100000">
                <a:srgbClr val="00329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7134" name="AutoShape 94"/>
          <p:cNvSpPr>
            <a:spLocks noChangeArrowheads="1"/>
          </p:cNvSpPr>
          <p:nvPr/>
        </p:nvSpPr>
        <p:spPr bwMode="hidden">
          <a:xfrm>
            <a:off x="5905500" y="5246688"/>
            <a:ext cx="2070100" cy="773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E9E065"/>
              </a:gs>
              <a:gs pos="100000">
                <a:srgbClr val="003295"/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gray">
          <a:xfrm>
            <a:off x="3571868" y="2928934"/>
            <a:ext cx="2057400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600" dirty="0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Плани на майбутнє</a:t>
            </a:r>
            <a:endParaRPr lang="en-US" dirty="0"/>
          </a:p>
        </p:txBody>
      </p:sp>
      <p:sp>
        <p:nvSpPr>
          <p:cNvPr id="75779" name="AutoShape 3"/>
          <p:cNvSpPr>
            <a:spLocks noChangeArrowheads="1"/>
          </p:cNvSpPr>
          <p:nvPr/>
        </p:nvSpPr>
        <p:spPr bwMode="invGray">
          <a:xfrm rot="39573186">
            <a:off x="4777581" y="24582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0" name="AutoShape 4"/>
          <p:cNvSpPr>
            <a:spLocks noChangeArrowheads="1"/>
          </p:cNvSpPr>
          <p:nvPr/>
        </p:nvSpPr>
        <p:spPr bwMode="invGray">
          <a:xfrm rot="3465783">
            <a:off x="4777582" y="4622006"/>
            <a:ext cx="792162" cy="288925"/>
          </a:xfrm>
          <a:prstGeom prst="rightArrow">
            <a:avLst>
              <a:gd name="adj1" fmla="val 35167"/>
              <a:gd name="adj2" fmla="val 111028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1" name="AutoShape 5"/>
          <p:cNvSpPr>
            <a:spLocks noChangeArrowheads="1"/>
          </p:cNvSpPr>
          <p:nvPr/>
        </p:nvSpPr>
        <p:spPr bwMode="invGray">
          <a:xfrm rot="35969022">
            <a:off x="3558381" y="2534444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invGray">
          <a:xfrm rot="7535209">
            <a:off x="3520281" y="4588669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3" name="AutoShape 7"/>
          <p:cNvSpPr>
            <a:spLocks noChangeArrowheads="1"/>
          </p:cNvSpPr>
          <p:nvPr/>
        </p:nvSpPr>
        <p:spPr bwMode="invGray">
          <a:xfrm>
            <a:off x="5356225" y="3586163"/>
            <a:ext cx="792163" cy="288925"/>
          </a:xfrm>
          <a:prstGeom prst="rightArrow">
            <a:avLst>
              <a:gd name="adj1" fmla="val 35167"/>
              <a:gd name="adj2" fmla="val 11102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4" name="AutoShape 8"/>
          <p:cNvSpPr>
            <a:spLocks noChangeArrowheads="1"/>
          </p:cNvSpPr>
          <p:nvPr/>
        </p:nvSpPr>
        <p:spPr bwMode="invGray">
          <a:xfrm rot="-10800000">
            <a:off x="2946400" y="357981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black">
          <a:xfrm>
            <a:off x="2692400" y="1817688"/>
            <a:ext cx="3743325" cy="3744912"/>
          </a:xfrm>
          <a:prstGeom prst="ellips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5786" name="Group 10"/>
          <p:cNvGrpSpPr>
            <a:grpSpLocks/>
          </p:cNvGrpSpPr>
          <p:nvPr/>
        </p:nvGrpSpPr>
        <p:grpSpPr bwMode="auto">
          <a:xfrm>
            <a:off x="3429000" y="1876425"/>
            <a:ext cx="360363" cy="360363"/>
            <a:chOff x="1973" y="1706"/>
            <a:chExt cx="227" cy="227"/>
          </a:xfrm>
        </p:grpSpPr>
        <p:sp>
          <p:nvSpPr>
            <p:cNvPr id="75787" name="Oval 11"/>
            <p:cNvSpPr>
              <a:spLocks noChangeArrowheads="1"/>
            </p:cNvSpPr>
            <p:nvPr/>
          </p:nvSpPr>
          <p:spPr bwMode="gray">
            <a:xfrm>
              <a:off x="1973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88" name="Oval 12"/>
            <p:cNvSpPr>
              <a:spLocks noChangeArrowheads="1"/>
            </p:cNvSpPr>
            <p:nvPr/>
          </p:nvSpPr>
          <p:spPr bwMode="gray">
            <a:xfrm>
              <a:off x="1983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5789" name="Group 13"/>
          <p:cNvGrpSpPr>
            <a:grpSpLocks/>
          </p:cNvGrpSpPr>
          <p:nvPr/>
        </p:nvGrpSpPr>
        <p:grpSpPr bwMode="auto">
          <a:xfrm>
            <a:off x="2484438" y="3532188"/>
            <a:ext cx="360362" cy="360362"/>
            <a:chOff x="1565" y="2659"/>
            <a:chExt cx="227" cy="227"/>
          </a:xfrm>
        </p:grpSpPr>
        <p:sp>
          <p:nvSpPr>
            <p:cNvPr id="75790" name="Oval 14"/>
            <p:cNvSpPr>
              <a:spLocks noChangeArrowheads="1"/>
            </p:cNvSpPr>
            <p:nvPr/>
          </p:nvSpPr>
          <p:spPr bwMode="gray">
            <a:xfrm>
              <a:off x="1565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1" name="Oval 15"/>
            <p:cNvSpPr>
              <a:spLocks noChangeArrowheads="1"/>
            </p:cNvSpPr>
            <p:nvPr/>
          </p:nvSpPr>
          <p:spPr bwMode="gray">
            <a:xfrm>
              <a:off x="1575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5792" name="Group 16"/>
          <p:cNvGrpSpPr>
            <a:grpSpLocks/>
          </p:cNvGrpSpPr>
          <p:nvPr/>
        </p:nvGrpSpPr>
        <p:grpSpPr bwMode="auto">
          <a:xfrm>
            <a:off x="3348038" y="5075238"/>
            <a:ext cx="360362" cy="360362"/>
            <a:chOff x="2109" y="3612"/>
            <a:chExt cx="227" cy="227"/>
          </a:xfrm>
        </p:grpSpPr>
        <p:sp>
          <p:nvSpPr>
            <p:cNvPr id="75793" name="Oval 17"/>
            <p:cNvSpPr>
              <a:spLocks noChangeArrowheads="1"/>
            </p:cNvSpPr>
            <p:nvPr/>
          </p:nvSpPr>
          <p:spPr bwMode="gray">
            <a:xfrm>
              <a:off x="2109" y="3612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4" name="Oval 18"/>
            <p:cNvSpPr>
              <a:spLocks noChangeArrowheads="1"/>
            </p:cNvSpPr>
            <p:nvPr/>
          </p:nvSpPr>
          <p:spPr bwMode="gray">
            <a:xfrm>
              <a:off x="2119" y="3631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5795" name="Group 19"/>
          <p:cNvGrpSpPr>
            <a:grpSpLocks/>
          </p:cNvGrpSpPr>
          <p:nvPr/>
        </p:nvGrpSpPr>
        <p:grpSpPr bwMode="auto">
          <a:xfrm>
            <a:off x="5278438" y="1855788"/>
            <a:ext cx="360362" cy="360362"/>
            <a:chOff x="3470" y="1706"/>
            <a:chExt cx="227" cy="227"/>
          </a:xfrm>
        </p:grpSpPr>
        <p:sp>
          <p:nvSpPr>
            <p:cNvPr id="75796" name="Oval 20"/>
            <p:cNvSpPr>
              <a:spLocks noChangeArrowheads="1"/>
            </p:cNvSpPr>
            <p:nvPr/>
          </p:nvSpPr>
          <p:spPr bwMode="gray">
            <a:xfrm>
              <a:off x="3470" y="1706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797" name="Oval 21"/>
            <p:cNvSpPr>
              <a:spLocks noChangeArrowheads="1"/>
            </p:cNvSpPr>
            <p:nvPr/>
          </p:nvSpPr>
          <p:spPr bwMode="gray">
            <a:xfrm>
              <a:off x="3480" y="1725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5798" name="Group 22"/>
          <p:cNvGrpSpPr>
            <a:grpSpLocks/>
          </p:cNvGrpSpPr>
          <p:nvPr/>
        </p:nvGrpSpPr>
        <p:grpSpPr bwMode="auto">
          <a:xfrm>
            <a:off x="6227763" y="3532188"/>
            <a:ext cx="360362" cy="360362"/>
            <a:chOff x="3923" y="2659"/>
            <a:chExt cx="227" cy="227"/>
          </a:xfrm>
        </p:grpSpPr>
        <p:sp>
          <p:nvSpPr>
            <p:cNvPr id="75799" name="Oval 23"/>
            <p:cNvSpPr>
              <a:spLocks noChangeArrowheads="1"/>
            </p:cNvSpPr>
            <p:nvPr/>
          </p:nvSpPr>
          <p:spPr bwMode="gray">
            <a:xfrm>
              <a:off x="3923" y="2659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00" name="Oval 24"/>
            <p:cNvSpPr>
              <a:spLocks noChangeArrowheads="1"/>
            </p:cNvSpPr>
            <p:nvPr/>
          </p:nvSpPr>
          <p:spPr bwMode="gray">
            <a:xfrm>
              <a:off x="3933" y="2678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5801" name="Group 25"/>
          <p:cNvGrpSpPr>
            <a:grpSpLocks/>
          </p:cNvGrpSpPr>
          <p:nvPr/>
        </p:nvGrpSpPr>
        <p:grpSpPr bwMode="auto">
          <a:xfrm>
            <a:off x="5334000" y="5132388"/>
            <a:ext cx="360363" cy="360362"/>
            <a:chOff x="3515" y="3521"/>
            <a:chExt cx="227" cy="227"/>
          </a:xfrm>
        </p:grpSpPr>
        <p:sp>
          <p:nvSpPr>
            <p:cNvPr id="75802" name="Oval 26"/>
            <p:cNvSpPr>
              <a:spLocks noChangeArrowheads="1"/>
            </p:cNvSpPr>
            <p:nvPr/>
          </p:nvSpPr>
          <p:spPr bwMode="gray">
            <a:xfrm>
              <a:off x="3515" y="3521"/>
              <a:ext cx="227" cy="227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5803" name="Oval 27"/>
            <p:cNvSpPr>
              <a:spLocks noChangeArrowheads="1"/>
            </p:cNvSpPr>
            <p:nvPr/>
          </p:nvSpPr>
          <p:spPr bwMode="gray">
            <a:xfrm>
              <a:off x="3525" y="3540"/>
              <a:ext cx="141" cy="142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33725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75804" name="Oval 28"/>
          <p:cNvSpPr>
            <a:spLocks noChangeArrowheads="1"/>
          </p:cNvSpPr>
          <p:nvPr/>
        </p:nvSpPr>
        <p:spPr bwMode="gray">
          <a:xfrm>
            <a:off x="3581400" y="2773363"/>
            <a:ext cx="1944688" cy="1944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805" name="Oval 29"/>
          <p:cNvSpPr>
            <a:spLocks noChangeArrowheads="1"/>
          </p:cNvSpPr>
          <p:nvPr/>
        </p:nvSpPr>
        <p:spPr bwMode="gray">
          <a:xfrm>
            <a:off x="3586163" y="2779713"/>
            <a:ext cx="1944687" cy="1944687"/>
          </a:xfrm>
          <a:prstGeom prst="ellipse">
            <a:avLst/>
          </a:prstGeom>
          <a:gradFill rotWithShape="1">
            <a:gsLst>
              <a:gs pos="0">
                <a:schemeClr val="hlink">
                  <a:alpha val="32001"/>
                </a:schemeClr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5806" name="Oval 30"/>
          <p:cNvSpPr>
            <a:spLocks noChangeArrowheads="1"/>
          </p:cNvSpPr>
          <p:nvPr/>
        </p:nvSpPr>
        <p:spPr bwMode="gray">
          <a:xfrm>
            <a:off x="3708400" y="2900363"/>
            <a:ext cx="1690688" cy="1690687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75807" name="Oval 31"/>
          <p:cNvSpPr>
            <a:spLocks noChangeArrowheads="1"/>
          </p:cNvSpPr>
          <p:nvPr/>
        </p:nvSpPr>
        <p:spPr bwMode="gray">
          <a:xfrm>
            <a:off x="3690938" y="2873375"/>
            <a:ext cx="1690687" cy="1690688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63529"/>
                  <a:invGamma/>
                </a:schemeClr>
              </a:gs>
              <a:gs pos="100000">
                <a:schemeClr val="hlink">
                  <a:alpha val="0"/>
                </a:schemeClr>
              </a:gs>
            </a:gsLst>
            <a:lin ang="2700000" scaled="1"/>
          </a:gradFill>
          <a:ln w="38100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ru-RU"/>
          </a:p>
        </p:txBody>
      </p:sp>
      <p:grpSp>
        <p:nvGrpSpPr>
          <p:cNvPr id="75820" name="Group 44"/>
          <p:cNvGrpSpPr>
            <a:grpSpLocks/>
          </p:cNvGrpSpPr>
          <p:nvPr/>
        </p:nvGrpSpPr>
        <p:grpSpPr bwMode="auto">
          <a:xfrm>
            <a:off x="3792538" y="2984500"/>
            <a:ext cx="1522412" cy="1522413"/>
            <a:chOff x="2416" y="1878"/>
            <a:chExt cx="959" cy="959"/>
          </a:xfrm>
        </p:grpSpPr>
        <p:sp>
          <p:nvSpPr>
            <p:cNvPr id="75808" name="Oval 32"/>
            <p:cNvSpPr>
              <a:spLocks noChangeArrowheads="1"/>
            </p:cNvSpPr>
            <p:nvPr/>
          </p:nvSpPr>
          <p:spPr bwMode="gray">
            <a:xfrm>
              <a:off x="2416" y="1878"/>
              <a:ext cx="959" cy="95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5809" name="Oval 33"/>
            <p:cNvSpPr>
              <a:spLocks noChangeArrowheads="1"/>
            </p:cNvSpPr>
            <p:nvPr/>
          </p:nvSpPr>
          <p:spPr bwMode="gray">
            <a:xfrm>
              <a:off x="2430" y="1890"/>
              <a:ext cx="927" cy="92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5810" name="Oval 34"/>
            <p:cNvSpPr>
              <a:spLocks noChangeArrowheads="1"/>
            </p:cNvSpPr>
            <p:nvPr/>
          </p:nvSpPr>
          <p:spPr bwMode="gray">
            <a:xfrm>
              <a:off x="2441" y="1896"/>
              <a:ext cx="906" cy="90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5811" name="Oval 35"/>
            <p:cNvSpPr>
              <a:spLocks noChangeArrowheads="1"/>
            </p:cNvSpPr>
            <p:nvPr/>
          </p:nvSpPr>
          <p:spPr bwMode="gray">
            <a:xfrm>
              <a:off x="2451" y="1905"/>
              <a:ext cx="861" cy="8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75812" name="Oval 36"/>
            <p:cNvSpPr>
              <a:spLocks noChangeArrowheads="1"/>
            </p:cNvSpPr>
            <p:nvPr/>
          </p:nvSpPr>
          <p:spPr bwMode="gray">
            <a:xfrm>
              <a:off x="2502" y="1928"/>
              <a:ext cx="765" cy="68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75813" name="Text Box 37"/>
          <p:cNvSpPr txBox="1">
            <a:spLocks noChangeArrowheads="1"/>
          </p:cNvSpPr>
          <p:nvPr/>
        </p:nvSpPr>
        <p:spPr bwMode="gray">
          <a:xfrm>
            <a:off x="3893363" y="3429000"/>
            <a:ext cx="137249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Плани </a:t>
            </a:r>
          </a:p>
          <a:p>
            <a:pPr eaLnBrk="0" hangingPunct="0"/>
            <a:r>
              <a:rPr lang="uk-UA" sz="1600" b="1" dirty="0" smtClean="0">
                <a:solidFill>
                  <a:schemeClr val="bg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на майбутнє</a:t>
            </a:r>
            <a:endParaRPr lang="en-US" sz="1600" b="1" dirty="0">
              <a:solidFill>
                <a:schemeClr val="bg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5814" name="Text Box 38"/>
          <p:cNvSpPr txBox="1">
            <a:spLocks noChangeArrowheads="1"/>
          </p:cNvSpPr>
          <p:nvPr/>
        </p:nvSpPr>
        <p:spPr bwMode="auto">
          <a:xfrm>
            <a:off x="6000760" y="1785926"/>
            <a:ext cx="292791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dirty="0" smtClean="0"/>
              <a:t>Впроваджувати у </a:t>
            </a:r>
          </a:p>
          <a:p>
            <a:pPr eaLnBrk="0" hangingPunct="0"/>
            <a:r>
              <a:rPr lang="uk-UA" sz="1600" dirty="0" smtClean="0"/>
              <a:t>навчально-виховний процес</a:t>
            </a:r>
          </a:p>
          <a:p>
            <a:pPr eaLnBrk="0" hangingPunct="0"/>
            <a:r>
              <a:rPr lang="uk-UA" sz="1600" dirty="0" smtClean="0"/>
              <a:t>Інноваційні методи навчання</a:t>
            </a:r>
            <a:endParaRPr lang="en-US" sz="1600" dirty="0"/>
          </a:p>
        </p:txBody>
      </p:sp>
      <p:sp>
        <p:nvSpPr>
          <p:cNvPr id="75815" name="Text Box 39"/>
          <p:cNvSpPr txBox="1">
            <a:spLocks noChangeArrowheads="1"/>
          </p:cNvSpPr>
          <p:nvPr/>
        </p:nvSpPr>
        <p:spPr bwMode="auto">
          <a:xfrm>
            <a:off x="203455" y="1803400"/>
            <a:ext cx="3193823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uk-UA" sz="1600" dirty="0" smtClean="0"/>
              <a:t>Підвищувати свій професійний </a:t>
            </a:r>
          </a:p>
          <a:p>
            <a:pPr eaLnBrk="0" hangingPunct="0"/>
            <a:r>
              <a:rPr lang="uk-UA" sz="1600" dirty="0" smtClean="0"/>
              <a:t>рівень і не зупинятися </a:t>
            </a:r>
          </a:p>
          <a:p>
            <a:pPr eaLnBrk="0" hangingPunct="0"/>
            <a:r>
              <a:rPr lang="uk-UA" sz="1600" dirty="0" smtClean="0"/>
              <a:t>на досягнутому</a:t>
            </a:r>
            <a:endParaRPr lang="en-US" sz="1600" dirty="0"/>
          </a:p>
        </p:txBody>
      </p:sp>
      <p:sp>
        <p:nvSpPr>
          <p:cNvPr id="75816" name="Text Box 40"/>
          <p:cNvSpPr txBox="1">
            <a:spLocks noChangeArrowheads="1"/>
          </p:cNvSpPr>
          <p:nvPr/>
        </p:nvSpPr>
        <p:spPr bwMode="auto">
          <a:xfrm>
            <a:off x="6629400" y="3556000"/>
            <a:ext cx="193514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dirty="0" smtClean="0"/>
              <a:t>Удосконалювати </a:t>
            </a:r>
          </a:p>
          <a:p>
            <a:pPr eaLnBrk="0" hangingPunct="0"/>
            <a:r>
              <a:rPr lang="uk-UA" sz="1600" dirty="0" smtClean="0"/>
              <a:t>власні методики </a:t>
            </a:r>
          </a:p>
          <a:p>
            <a:pPr eaLnBrk="0" hangingPunct="0"/>
            <a:r>
              <a:rPr lang="uk-UA" sz="1600" dirty="0" smtClean="0"/>
              <a:t>викладання історії</a:t>
            </a:r>
            <a:endParaRPr lang="en-US" sz="1600" dirty="0"/>
          </a:p>
        </p:txBody>
      </p:sp>
      <p:sp>
        <p:nvSpPr>
          <p:cNvPr id="75817" name="Text Box 41"/>
          <p:cNvSpPr txBox="1">
            <a:spLocks noChangeArrowheads="1"/>
          </p:cNvSpPr>
          <p:nvPr/>
        </p:nvSpPr>
        <p:spPr bwMode="auto">
          <a:xfrm>
            <a:off x="5715000" y="5156200"/>
            <a:ext cx="319901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dirty="0" smtClean="0"/>
              <a:t>Підвищувати </a:t>
            </a:r>
          </a:p>
          <a:p>
            <a:pPr eaLnBrk="0" hangingPunct="0"/>
            <a:r>
              <a:rPr lang="uk-UA" sz="1600" dirty="0" smtClean="0"/>
              <a:t>зацікавленість історією  учнями</a:t>
            </a:r>
            <a:endParaRPr lang="en-US" sz="1600" dirty="0"/>
          </a:p>
        </p:txBody>
      </p:sp>
      <p:sp>
        <p:nvSpPr>
          <p:cNvPr id="75818" name="Text Box 42"/>
          <p:cNvSpPr txBox="1">
            <a:spLocks noChangeArrowheads="1"/>
          </p:cNvSpPr>
          <p:nvPr/>
        </p:nvSpPr>
        <p:spPr bwMode="auto">
          <a:xfrm>
            <a:off x="541319" y="3556000"/>
            <a:ext cx="194155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dirty="0" smtClean="0"/>
              <a:t>Сприяти розвитку </a:t>
            </a:r>
          </a:p>
          <a:p>
            <a:pPr eaLnBrk="0" hangingPunct="0"/>
            <a:r>
              <a:rPr lang="uk-UA" sz="1600" dirty="0" smtClean="0"/>
              <a:t>зацікавлених </a:t>
            </a:r>
          </a:p>
          <a:p>
            <a:pPr eaLnBrk="0" hangingPunct="0"/>
            <a:r>
              <a:rPr lang="uk-UA" sz="1600" dirty="0" smtClean="0"/>
              <a:t>історією учнів</a:t>
            </a:r>
            <a:endParaRPr lang="en-US" sz="1600" dirty="0"/>
          </a:p>
        </p:txBody>
      </p:sp>
      <p:sp>
        <p:nvSpPr>
          <p:cNvPr id="75819" name="Text Box 43"/>
          <p:cNvSpPr txBox="1">
            <a:spLocks noChangeArrowheads="1"/>
          </p:cNvSpPr>
          <p:nvPr/>
        </p:nvSpPr>
        <p:spPr bwMode="auto">
          <a:xfrm>
            <a:off x="357158" y="5072074"/>
            <a:ext cx="2676437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600" dirty="0" smtClean="0"/>
              <a:t>Особливу увагу приділяти</a:t>
            </a:r>
          </a:p>
          <a:p>
            <a:pPr eaLnBrk="0" hangingPunct="0"/>
            <a:r>
              <a:rPr lang="uk-UA" sz="1600" dirty="0" smtClean="0"/>
              <a:t>  відстаючим учням</a:t>
            </a:r>
            <a:endParaRPr lang="en-US" sz="1600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WordArt 3"/>
          <p:cNvSpPr>
            <a:spLocks noChangeArrowheads="1" noChangeShapeType="1" noTextEdit="1"/>
          </p:cNvSpPr>
          <p:nvPr/>
        </p:nvSpPr>
        <p:spPr bwMode="gray">
          <a:xfrm>
            <a:off x="3581400" y="2819400"/>
            <a:ext cx="472440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uk-UA" sz="54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Дякую за  увагу</a:t>
            </a:r>
            <a:r>
              <a:rPr lang="en-US" sz="5400" b="1" kern="10" dirty="0" smtClean="0">
                <a:ln w="1905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89803" dir="2700000" algn="ctr" rotWithShape="0">
                    <a:srgbClr val="000000">
                      <a:alpha val="50000"/>
                    </a:srgbClr>
                  </a:outerShdw>
                </a:effectLst>
                <a:latin typeface="Verdana"/>
              </a:rPr>
              <a:t>!</a:t>
            </a:r>
            <a:endParaRPr lang="ru-RU" sz="5400" b="1" kern="10" dirty="0">
              <a:ln w="19050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hlink"/>
                  </a:gs>
                </a:gsLst>
                <a:lin ang="5400000" scaled="1"/>
              </a:gradFill>
              <a:effectLst>
                <a:outerShdw dist="89803" dir="2700000" algn="ctr" rotWithShape="0">
                  <a:srgbClr val="000000">
                    <a:alpha val="50000"/>
                  </a:srgbClr>
                </a:outerShdw>
              </a:effectLst>
              <a:latin typeface="Verdana"/>
            </a:endParaRPr>
          </a:p>
        </p:txBody>
      </p:sp>
      <p:sp>
        <p:nvSpPr>
          <p:cNvPr id="6" name="Овал 5"/>
          <p:cNvSpPr/>
          <p:nvPr/>
        </p:nvSpPr>
        <p:spPr bwMode="auto">
          <a:xfrm>
            <a:off x="428596" y="0"/>
            <a:ext cx="928694" cy="928670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58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Зміст</a:t>
            </a:r>
            <a:r>
              <a:rPr lang="uk-UA" dirty="0" smtClean="0"/>
              <a:t> </a:t>
            </a:r>
            <a:endParaRPr lang="en-US" dirty="0"/>
          </a:p>
        </p:txBody>
      </p:sp>
      <p:grpSp>
        <p:nvGrpSpPr>
          <p:cNvPr id="65610" name="Group 74"/>
          <p:cNvGrpSpPr>
            <a:grpSpLocks/>
          </p:cNvGrpSpPr>
          <p:nvPr/>
        </p:nvGrpSpPr>
        <p:grpSpPr bwMode="auto">
          <a:xfrm>
            <a:off x="785786" y="2000240"/>
            <a:ext cx="7715304" cy="3357586"/>
            <a:chOff x="1262" y="1323"/>
            <a:chExt cx="3346" cy="2076"/>
          </a:xfrm>
        </p:grpSpPr>
        <p:grpSp>
          <p:nvGrpSpPr>
            <p:cNvPr id="65548" name="Group 12"/>
            <p:cNvGrpSpPr>
              <a:grpSpLocks/>
            </p:cNvGrpSpPr>
            <p:nvPr/>
          </p:nvGrpSpPr>
          <p:grpSpPr bwMode="auto">
            <a:xfrm>
              <a:off x="1263" y="1881"/>
              <a:ext cx="384" cy="384"/>
              <a:chOff x="816" y="1872"/>
              <a:chExt cx="384" cy="384"/>
            </a:xfrm>
          </p:grpSpPr>
          <p:sp>
            <p:nvSpPr>
              <p:cNvPr id="65549" name="Oval 1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0" name="Oval 1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1" name="Oval 1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2" name="Oval 1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3" name="Oval 1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54" name="Oval 1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55" name="Oval 1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56" name="Oval 2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57" name="Oval 2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561" name="Line 25"/>
            <p:cNvSpPr>
              <a:spLocks noChangeShapeType="1"/>
            </p:cNvSpPr>
            <p:nvPr/>
          </p:nvSpPr>
          <p:spPr bwMode="auto">
            <a:xfrm>
              <a:off x="1584" y="2235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2" name="Text Box 26"/>
            <p:cNvSpPr txBox="1">
              <a:spLocks noChangeArrowheads="1"/>
            </p:cNvSpPr>
            <p:nvPr/>
          </p:nvSpPr>
          <p:spPr bwMode="auto">
            <a:xfrm>
              <a:off x="1728" y="1899"/>
              <a:ext cx="2736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uk-UA" sz="2400" b="1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Century Schoolbook" pitchFamily="18" charset="0"/>
                </a:rPr>
                <a:t>Методична робота</a:t>
              </a:r>
              <a:endPara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entury Schoolbook" pitchFamily="18" charset="0"/>
              </a:endParaRPr>
            </a:p>
          </p:txBody>
        </p:sp>
        <p:sp>
          <p:nvSpPr>
            <p:cNvPr id="65578" name="Text Box 4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gray">
            <a:xfrm>
              <a:off x="1344" y="1934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00"/>
                  </a:solidFill>
                </a:rPr>
                <a:t>2</a:t>
              </a:r>
            </a:p>
          </p:txBody>
        </p:sp>
        <p:grpSp>
          <p:nvGrpSpPr>
            <p:cNvPr id="65538" name="Group 2"/>
            <p:cNvGrpSpPr>
              <a:grpSpLocks/>
            </p:cNvGrpSpPr>
            <p:nvPr/>
          </p:nvGrpSpPr>
          <p:grpSpPr bwMode="auto">
            <a:xfrm>
              <a:off x="1275" y="3015"/>
              <a:ext cx="384" cy="384"/>
              <a:chOff x="816" y="1872"/>
              <a:chExt cx="384" cy="384"/>
            </a:xfrm>
          </p:grpSpPr>
          <p:sp>
            <p:nvSpPr>
              <p:cNvPr id="65539" name="Oval 3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0" name="Oval 4"/>
              <p:cNvSpPr>
                <a:spLocks noChangeArrowheads="1"/>
              </p:cNvSpPr>
              <p:nvPr/>
            </p:nvSpPr>
            <p:spPr bwMode="gray">
              <a:xfrm>
                <a:off x="816" y="1872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1" name="Oval 5"/>
              <p:cNvSpPr>
                <a:spLocks noChangeArrowheads="1"/>
              </p:cNvSpPr>
              <p:nvPr/>
            </p:nvSpPr>
            <p:spPr bwMode="gray">
              <a:xfrm>
                <a:off x="841" y="1897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2" name="Oval 6"/>
              <p:cNvSpPr>
                <a:spLocks noChangeArrowheads="1"/>
              </p:cNvSpPr>
              <p:nvPr/>
            </p:nvSpPr>
            <p:spPr bwMode="gray">
              <a:xfrm>
                <a:off x="866" y="192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3" name="Oval 7"/>
              <p:cNvSpPr>
                <a:spLocks noChangeArrowheads="1"/>
              </p:cNvSpPr>
              <p:nvPr/>
            </p:nvSpPr>
            <p:spPr bwMode="gray">
              <a:xfrm>
                <a:off x="859" y="1914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44" name="Oval 8"/>
              <p:cNvSpPr>
                <a:spLocks noChangeArrowheads="1"/>
              </p:cNvSpPr>
              <p:nvPr/>
            </p:nvSpPr>
            <p:spPr bwMode="gray">
              <a:xfrm>
                <a:off x="864" y="1919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5" name="Oval 9"/>
              <p:cNvSpPr>
                <a:spLocks noChangeArrowheads="1"/>
              </p:cNvSpPr>
              <p:nvPr/>
            </p:nvSpPr>
            <p:spPr bwMode="gray">
              <a:xfrm>
                <a:off x="868" y="1921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6" name="Oval 10"/>
              <p:cNvSpPr>
                <a:spLocks noChangeArrowheads="1"/>
              </p:cNvSpPr>
              <p:nvPr/>
            </p:nvSpPr>
            <p:spPr bwMode="gray">
              <a:xfrm>
                <a:off x="871" y="1923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47" name="Oval 11"/>
              <p:cNvSpPr>
                <a:spLocks noChangeArrowheads="1"/>
              </p:cNvSpPr>
              <p:nvPr/>
            </p:nvSpPr>
            <p:spPr bwMode="gray">
              <a:xfrm>
                <a:off x="886" y="1931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565" name="Line 29"/>
            <p:cNvSpPr>
              <a:spLocks noChangeShapeType="1"/>
            </p:cNvSpPr>
            <p:nvPr/>
          </p:nvSpPr>
          <p:spPr bwMode="auto">
            <a:xfrm>
              <a:off x="1584" y="3373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uk-UA" dirty="0" smtClean="0"/>
            </a:p>
            <a:p>
              <a:endParaRPr lang="uk-UA" dirty="0" smtClean="0"/>
            </a:p>
            <a:p>
              <a:endParaRPr lang="uk-UA" dirty="0" smtClean="0"/>
            </a:p>
            <a:p>
              <a:endParaRPr lang="ru-RU" dirty="0"/>
            </a:p>
          </p:txBody>
        </p:sp>
        <p:sp>
          <p:nvSpPr>
            <p:cNvPr id="65566" name="Text Box 30"/>
            <p:cNvSpPr txBox="1">
              <a:spLocks noChangeArrowheads="1"/>
            </p:cNvSpPr>
            <p:nvPr/>
          </p:nvSpPr>
          <p:spPr bwMode="auto">
            <a:xfrm>
              <a:off x="1727" y="3069"/>
              <a:ext cx="2736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uk-UA" sz="2400" b="1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entury Schoolbook" pitchFamily="18" charset="0"/>
                </a:rPr>
                <a:t>Плани  на майбутнє</a:t>
              </a:r>
              <a:endPara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Century Schoolbook" pitchFamily="18" charset="0"/>
              </a:endParaRPr>
            </a:p>
          </p:txBody>
        </p:sp>
        <p:sp>
          <p:nvSpPr>
            <p:cNvPr id="65579" name="Text Box 43"/>
            <p:cNvSpPr txBox="1">
              <a:spLocks noChangeArrowheads="1"/>
            </p:cNvSpPr>
            <p:nvPr/>
          </p:nvSpPr>
          <p:spPr bwMode="gray">
            <a:xfrm>
              <a:off x="1362" y="3058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65563" name="Line 27"/>
            <p:cNvSpPr>
              <a:spLocks noChangeShapeType="1"/>
            </p:cNvSpPr>
            <p:nvPr/>
          </p:nvSpPr>
          <p:spPr bwMode="auto">
            <a:xfrm>
              <a:off x="1584" y="2797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4" name="Text Box 28"/>
            <p:cNvSpPr txBox="1">
              <a:spLocks noChangeArrowheads="1"/>
            </p:cNvSpPr>
            <p:nvPr/>
          </p:nvSpPr>
          <p:spPr bwMode="auto">
            <a:xfrm>
              <a:off x="1727" y="2516"/>
              <a:ext cx="2736" cy="28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uk-UA" sz="2400" b="1" dirty="0" smtClean="0">
                  <a:solidFill>
                    <a:srgbClr val="FFC000"/>
                  </a:solidFill>
                  <a:latin typeface="Century Schoolbook" pitchFamily="18" charset="0"/>
                </a:rPr>
                <a:t>Позакласна робота </a:t>
              </a:r>
              <a:endParaRPr lang="en-US" sz="2400" b="1" dirty="0">
                <a:solidFill>
                  <a:srgbClr val="FFC000"/>
                </a:solidFill>
                <a:latin typeface="Century Schoolbook" pitchFamily="18" charset="0"/>
              </a:endParaRPr>
            </a:p>
          </p:txBody>
        </p:sp>
        <p:grpSp>
          <p:nvGrpSpPr>
            <p:cNvPr id="65593" name="Group 57"/>
            <p:cNvGrpSpPr>
              <a:grpSpLocks/>
            </p:cNvGrpSpPr>
            <p:nvPr/>
          </p:nvGrpSpPr>
          <p:grpSpPr bwMode="auto">
            <a:xfrm>
              <a:off x="1274" y="2437"/>
              <a:ext cx="384" cy="384"/>
              <a:chOff x="1274" y="2437"/>
              <a:chExt cx="384" cy="384"/>
            </a:xfrm>
          </p:grpSpPr>
          <p:sp>
            <p:nvSpPr>
              <p:cNvPr id="65582" name="Text Box 46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5583" name="Oval 47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84" name="Oval 48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85" name="Oval 49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86" name="Oval 50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87" name="Oval 51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88" name="Oval 52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89" name="Oval 53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90" name="Oval 54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591" name="Oval 55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592" name="Text Box 56"/>
            <p:cNvSpPr txBox="1">
              <a:spLocks noChangeArrowheads="1"/>
            </p:cNvSpPr>
            <p:nvPr/>
          </p:nvSpPr>
          <p:spPr bwMode="gray">
            <a:xfrm>
              <a:off x="1353" y="249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65559" name="Line 23"/>
            <p:cNvSpPr>
              <a:spLocks noChangeShapeType="1"/>
            </p:cNvSpPr>
            <p:nvPr/>
          </p:nvSpPr>
          <p:spPr bwMode="auto">
            <a:xfrm>
              <a:off x="1584" y="1659"/>
              <a:ext cx="3024" cy="1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5560" name="Text Box 24"/>
            <p:cNvSpPr txBox="1">
              <a:spLocks noChangeArrowheads="1"/>
            </p:cNvSpPr>
            <p:nvPr/>
          </p:nvSpPr>
          <p:spPr bwMode="auto">
            <a:xfrm>
              <a:off x="1728" y="1323"/>
              <a:ext cx="2736" cy="5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uk-UA" sz="2400" b="1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Schoolbook" pitchFamily="18" charset="0"/>
                </a:rPr>
                <a:t>Професійна автобіографія</a:t>
              </a:r>
              <a:r>
                <a:rPr lang="uk-UA" sz="2400" dirty="0" smtClean="0">
                  <a:solidFill>
                    <a:schemeClr val="tx2"/>
                  </a:solidFill>
                </a:rPr>
                <a:t> 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  <p:grpSp>
          <p:nvGrpSpPr>
            <p:cNvPr id="65594" name="Group 58"/>
            <p:cNvGrpSpPr>
              <a:grpSpLocks/>
            </p:cNvGrpSpPr>
            <p:nvPr/>
          </p:nvGrpSpPr>
          <p:grpSpPr bwMode="auto">
            <a:xfrm>
              <a:off x="1262" y="1344"/>
              <a:ext cx="384" cy="384"/>
              <a:chOff x="1274" y="2437"/>
              <a:chExt cx="384" cy="384"/>
            </a:xfrm>
          </p:grpSpPr>
          <p:sp>
            <p:nvSpPr>
              <p:cNvPr id="65595" name="Text Box 59"/>
              <p:cNvSpPr txBox="1">
                <a:spLocks noChangeArrowheads="1"/>
              </p:cNvSpPr>
              <p:nvPr/>
            </p:nvSpPr>
            <p:spPr bwMode="gray">
              <a:xfrm>
                <a:off x="1352" y="2485"/>
                <a:ext cx="223" cy="288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400" b="1">
                    <a:solidFill>
                      <a:srgbClr val="000000"/>
                    </a:solidFill>
                  </a:rPr>
                  <a:t>3</a:t>
                </a:r>
              </a:p>
            </p:txBody>
          </p:sp>
          <p:sp>
            <p:nvSpPr>
              <p:cNvPr id="65596" name="Oval 60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solidFill>
                <a:schemeClr val="accent1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97" name="Oval 61"/>
              <p:cNvSpPr>
                <a:spLocks noChangeArrowheads="1"/>
              </p:cNvSpPr>
              <p:nvPr/>
            </p:nvSpPr>
            <p:spPr bwMode="gray">
              <a:xfrm>
                <a:off x="1274" y="2437"/>
                <a:ext cx="384" cy="38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98" name="Oval 62"/>
              <p:cNvSpPr>
                <a:spLocks noChangeArrowheads="1"/>
              </p:cNvSpPr>
              <p:nvPr/>
            </p:nvSpPr>
            <p:spPr bwMode="gray">
              <a:xfrm>
                <a:off x="1299" y="2462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599" name="Oval 63"/>
              <p:cNvSpPr>
                <a:spLocks noChangeArrowheads="1"/>
              </p:cNvSpPr>
              <p:nvPr/>
            </p:nvSpPr>
            <p:spPr bwMode="gray">
              <a:xfrm>
                <a:off x="1299" y="2463"/>
                <a:ext cx="334" cy="33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600" name="Oval 64"/>
              <p:cNvSpPr>
                <a:spLocks noChangeArrowheads="1"/>
              </p:cNvSpPr>
              <p:nvPr/>
            </p:nvSpPr>
            <p:spPr bwMode="gray">
              <a:xfrm>
                <a:off x="1317" y="2479"/>
                <a:ext cx="300" cy="300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601" name="Oval 65"/>
              <p:cNvSpPr>
                <a:spLocks noChangeArrowheads="1"/>
              </p:cNvSpPr>
              <p:nvPr/>
            </p:nvSpPr>
            <p:spPr bwMode="gray">
              <a:xfrm>
                <a:off x="1322" y="2484"/>
                <a:ext cx="291" cy="291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602" name="Oval 66"/>
              <p:cNvSpPr>
                <a:spLocks noChangeArrowheads="1"/>
              </p:cNvSpPr>
              <p:nvPr/>
            </p:nvSpPr>
            <p:spPr bwMode="gray">
              <a:xfrm>
                <a:off x="1326" y="2486"/>
                <a:ext cx="283" cy="28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603" name="Oval 67"/>
              <p:cNvSpPr>
                <a:spLocks noChangeArrowheads="1"/>
              </p:cNvSpPr>
              <p:nvPr/>
            </p:nvSpPr>
            <p:spPr bwMode="gray">
              <a:xfrm>
                <a:off x="1329" y="2488"/>
                <a:ext cx="270" cy="26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65604" name="Oval 68"/>
              <p:cNvSpPr>
                <a:spLocks noChangeArrowheads="1"/>
              </p:cNvSpPr>
              <p:nvPr/>
            </p:nvSpPr>
            <p:spPr bwMode="gray">
              <a:xfrm>
                <a:off x="1344" y="2496"/>
                <a:ext cx="240" cy="21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65605" name="Text Box 69"/>
            <p:cNvSpPr txBox="1">
              <a:spLocks noChangeArrowheads="1"/>
            </p:cNvSpPr>
            <p:nvPr/>
          </p:nvSpPr>
          <p:spPr bwMode="gray">
            <a:xfrm>
              <a:off x="1341" y="1403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56" y="319088"/>
            <a:ext cx="7543800" cy="563562"/>
          </a:xfrm>
        </p:spPr>
        <p:txBody>
          <a:bodyPr/>
          <a:lstStyle/>
          <a:p>
            <a:r>
              <a:rPr lang="uk-UA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Професійна автобіографія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947734" y="1428736"/>
            <a:ext cx="7267604" cy="1357322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4"/>
          <p:cNvSpPr>
            <a:spLocks noChangeArrowheads="1"/>
          </p:cNvSpPr>
          <p:nvPr/>
        </p:nvSpPr>
        <p:spPr bwMode="gray">
          <a:xfrm>
            <a:off x="1071538" y="1500175"/>
            <a:ext cx="1357322" cy="1143008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66CC"/>
              </a:gs>
              <a:gs pos="100000">
                <a:srgbClr val="0066CC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Freeform 5"/>
          <p:cNvSpPr>
            <a:spLocks/>
          </p:cNvSpPr>
          <p:nvPr/>
        </p:nvSpPr>
        <p:spPr bwMode="gray">
          <a:xfrm>
            <a:off x="1176318" y="1571612"/>
            <a:ext cx="609600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66CC">
                  <a:gamma/>
                  <a:tint val="54510"/>
                  <a:invGamma/>
                </a:srgbClr>
              </a:gs>
              <a:gs pos="50000">
                <a:srgbClr val="0066CC">
                  <a:alpha val="0"/>
                </a:srgbClr>
              </a:gs>
              <a:gs pos="100000">
                <a:srgbClr val="0066CC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gray">
          <a:xfrm>
            <a:off x="1071538" y="1714488"/>
            <a:ext cx="1428760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ВНЗ, який закінчила, рік</a:t>
            </a:r>
            <a:endParaRPr lang="en-US" sz="14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gray">
          <a:xfrm>
            <a:off x="2714612" y="1714488"/>
            <a:ext cx="535785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uk-UA" sz="2000" b="1" dirty="0" smtClean="0">
                <a:solidFill>
                  <a:schemeClr val="bg1">
                    <a:lumMod val="60000"/>
                    <a:lumOff val="40000"/>
                  </a:schemeClr>
                </a:solidFill>
                <a:latin typeface="Book Antiqua" pitchFamily="18" charset="0"/>
              </a:rPr>
              <a:t>Прикарпатський університет імені Василя Стефаника 2001 рік</a:t>
            </a:r>
            <a:endParaRPr lang="en-US" sz="2000" dirty="0">
              <a:solidFill>
                <a:schemeClr val="bg1">
                  <a:lumMod val="60000"/>
                  <a:lumOff val="40000"/>
                </a:schemeClr>
              </a:solidFill>
              <a:latin typeface="Book Antiqua" pitchFamily="18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gray">
          <a:xfrm>
            <a:off x="947734" y="3071810"/>
            <a:ext cx="7267604" cy="1443046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5"/>
          <p:cNvSpPr>
            <a:spLocks noChangeArrowheads="1"/>
          </p:cNvSpPr>
          <p:nvPr/>
        </p:nvSpPr>
        <p:spPr bwMode="gray">
          <a:xfrm>
            <a:off x="1071538" y="3214686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009999"/>
              </a:gs>
              <a:gs pos="100000">
                <a:srgbClr val="009999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Freeform 16"/>
          <p:cNvSpPr>
            <a:spLocks/>
          </p:cNvSpPr>
          <p:nvPr/>
        </p:nvSpPr>
        <p:spPr bwMode="gray">
          <a:xfrm>
            <a:off x="1142976" y="3286124"/>
            <a:ext cx="609600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009999">
                  <a:gamma/>
                  <a:tint val="42353"/>
                  <a:invGamma/>
                </a:srgbClr>
              </a:gs>
              <a:gs pos="100000">
                <a:srgbClr val="009999">
                  <a:alpha val="0"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gray">
          <a:xfrm>
            <a:off x="1071538" y="3214686"/>
            <a:ext cx="1214446" cy="11695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1400" b="1" dirty="0" err="1" smtClean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Кваліфі-кація</a:t>
            </a:r>
            <a:r>
              <a:rPr lang="uk-UA" sz="1400" b="1" dirty="0" smtClean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за дипломом, </a:t>
            </a:r>
            <a:r>
              <a:rPr lang="uk-UA" sz="1400" b="1" dirty="0" err="1" smtClean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педагогіч-ний</a:t>
            </a:r>
            <a:r>
              <a:rPr lang="uk-UA" sz="1400" b="1" dirty="0" smtClean="0">
                <a:solidFill>
                  <a:schemeClr val="tx2">
                    <a:lumMod val="8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 стаж</a:t>
            </a:r>
            <a:endParaRPr lang="en-US" sz="1400" b="1" dirty="0">
              <a:solidFill>
                <a:schemeClr val="tx2">
                  <a:lumMod val="8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gray">
          <a:xfrm>
            <a:off x="2643174" y="3364057"/>
            <a:ext cx="542928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uk-UA" sz="2000" b="1" dirty="0" smtClean="0">
                <a:solidFill>
                  <a:srgbClr val="002A7C"/>
                </a:solidFill>
                <a:latin typeface="Book Antiqua" pitchFamily="18" charset="0"/>
              </a:rPr>
              <a:t>- історик, викладач</a:t>
            </a:r>
            <a:r>
              <a:rPr lang="uk-UA" sz="2000" dirty="0" smtClean="0">
                <a:solidFill>
                  <a:srgbClr val="002A7C"/>
                </a:solidFill>
                <a:latin typeface="Book Antiqua" pitchFamily="18" charset="0"/>
              </a:rPr>
              <a:t> ;</a:t>
            </a:r>
          </a:p>
          <a:p>
            <a:pPr algn="just"/>
            <a:r>
              <a:rPr lang="uk-UA" sz="2000" b="1" dirty="0" smtClean="0">
                <a:solidFill>
                  <a:srgbClr val="002A7C"/>
                </a:solidFill>
                <a:latin typeface="Book Antiqua" pitchFamily="18" charset="0"/>
              </a:rPr>
              <a:t>-</a:t>
            </a:r>
            <a:r>
              <a:rPr lang="uk-UA" sz="2000" dirty="0" smtClean="0">
                <a:solidFill>
                  <a:srgbClr val="002A7C"/>
                </a:solidFill>
                <a:latin typeface="Book Antiqua" pitchFamily="18" charset="0"/>
              </a:rPr>
              <a:t> </a:t>
            </a:r>
            <a:r>
              <a:rPr lang="uk-UA" sz="2000" b="1" dirty="0" smtClean="0">
                <a:solidFill>
                  <a:srgbClr val="002A7C"/>
                </a:solidFill>
                <a:latin typeface="Book Antiqua" pitchFamily="18" charset="0"/>
              </a:rPr>
              <a:t>10 років </a:t>
            </a:r>
            <a:endParaRPr lang="en-US" sz="2000" b="1" dirty="0">
              <a:solidFill>
                <a:srgbClr val="002A7C"/>
              </a:solidFill>
              <a:latin typeface="Book Antiqua" pitchFamily="18" charset="0"/>
            </a:endParaRPr>
          </a:p>
        </p:txBody>
      </p:sp>
      <p:sp>
        <p:nvSpPr>
          <p:cNvPr id="16" name="AutoShape 19"/>
          <p:cNvSpPr>
            <a:spLocks noChangeArrowheads="1"/>
          </p:cNvSpPr>
          <p:nvPr/>
        </p:nvSpPr>
        <p:spPr bwMode="gray">
          <a:xfrm>
            <a:off x="928662" y="4786322"/>
            <a:ext cx="7267604" cy="146687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>
                  <a:gamma/>
                  <a:tint val="51373"/>
                  <a:invGamma/>
                </a:srgbClr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FFFFFF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20"/>
          <p:cNvSpPr>
            <a:spLocks noChangeArrowheads="1"/>
          </p:cNvSpPr>
          <p:nvPr/>
        </p:nvSpPr>
        <p:spPr bwMode="gray">
          <a:xfrm>
            <a:off x="1071538" y="4953000"/>
            <a:ext cx="1219200" cy="118427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EC941E"/>
              </a:gs>
              <a:gs pos="100000">
                <a:srgbClr val="EC941E">
                  <a:gamma/>
                  <a:shade val="69804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" name="Freeform 21"/>
          <p:cNvSpPr>
            <a:spLocks/>
          </p:cNvSpPr>
          <p:nvPr/>
        </p:nvSpPr>
        <p:spPr bwMode="gray">
          <a:xfrm>
            <a:off x="1142976" y="5029200"/>
            <a:ext cx="609600" cy="592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EC941E">
                  <a:gamma/>
                  <a:tint val="48627"/>
                  <a:invGamma/>
                </a:srgbClr>
              </a:gs>
              <a:gs pos="100000">
                <a:srgbClr val="EC941E">
                  <a:alpha val="0"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gray">
          <a:xfrm>
            <a:off x="1214415" y="5046661"/>
            <a:ext cx="1000132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uk-UA" sz="1400" b="1" dirty="0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КПК, рік,  </a:t>
            </a:r>
          </a:p>
          <a:p>
            <a:r>
              <a:rPr lang="uk-UA" sz="1400" b="1" dirty="0" err="1" smtClean="0">
                <a:solidFill>
                  <a:schemeClr val="tx1">
                    <a:lumMod val="2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Schoolbook" pitchFamily="18" charset="0"/>
              </a:rPr>
              <a:t>пробле-матика</a:t>
            </a:r>
            <a:endParaRPr lang="en-US" sz="1400" b="1" dirty="0">
              <a:solidFill>
                <a:schemeClr val="tx1">
                  <a:lumMod val="2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20" name="Text Box 23"/>
          <p:cNvSpPr txBox="1">
            <a:spLocks noChangeArrowheads="1"/>
          </p:cNvSpPr>
          <p:nvPr/>
        </p:nvSpPr>
        <p:spPr bwMode="gray">
          <a:xfrm>
            <a:off x="2571736" y="4891643"/>
            <a:ext cx="542928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FontTx/>
              <a:buChar char="-"/>
            </a:pPr>
            <a:r>
              <a:rPr lang="uk-UA" sz="2000" b="1" dirty="0" smtClean="0">
                <a:solidFill>
                  <a:srgbClr val="000000"/>
                </a:solidFill>
                <a:latin typeface="Book Antiqua" pitchFamily="18" charset="0"/>
              </a:rPr>
              <a:t> </a:t>
            </a: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Інститут післядипломної освіти  2007 2010 рр.;</a:t>
            </a:r>
          </a:p>
          <a:p>
            <a:pPr algn="just">
              <a:buFontTx/>
              <a:buChar char="-"/>
            </a:pPr>
            <a:r>
              <a:rPr lang="uk-UA" sz="2000" b="1" dirty="0" smtClean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 використання проектних технологій на уроках  історії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Freeform 3"/>
          <p:cNvSpPr>
            <a:spLocks noEditPoints="1"/>
          </p:cNvSpPr>
          <p:nvPr/>
        </p:nvSpPr>
        <p:spPr bwMode="gray">
          <a:xfrm rot="-1358056">
            <a:off x="1160463" y="2690813"/>
            <a:ext cx="6853237" cy="2803525"/>
          </a:xfrm>
          <a:custGeom>
            <a:avLst/>
            <a:gdLst/>
            <a:ahLst/>
            <a:cxnLst>
              <a:cxn ang="0">
                <a:pos x="1692" y="12"/>
              </a:cxn>
              <a:cxn ang="0">
                <a:pos x="1234" y="74"/>
              </a:cxn>
              <a:cxn ang="0">
                <a:pos x="828" y="182"/>
              </a:cxn>
              <a:cxn ang="0">
                <a:pos x="486" y="330"/>
              </a:cxn>
              <a:cxn ang="0">
                <a:pos x="226" y="510"/>
              </a:cxn>
              <a:cxn ang="0">
                <a:pos x="58" y="718"/>
              </a:cxn>
              <a:cxn ang="0">
                <a:pos x="0" y="944"/>
              </a:cxn>
              <a:cxn ang="0">
                <a:pos x="58" y="1170"/>
              </a:cxn>
              <a:cxn ang="0">
                <a:pos x="226" y="1378"/>
              </a:cxn>
              <a:cxn ang="0">
                <a:pos x="486" y="1558"/>
              </a:cxn>
              <a:cxn ang="0">
                <a:pos x="828" y="1706"/>
              </a:cxn>
              <a:cxn ang="0">
                <a:pos x="1234" y="1814"/>
              </a:cxn>
              <a:cxn ang="0">
                <a:pos x="1692" y="1876"/>
              </a:cxn>
              <a:cxn ang="0">
                <a:pos x="2186" y="1884"/>
              </a:cxn>
              <a:cxn ang="0">
                <a:pos x="2658" y="1840"/>
              </a:cxn>
              <a:cxn ang="0">
                <a:pos x="3084" y="1746"/>
              </a:cxn>
              <a:cxn ang="0">
                <a:pos x="3448" y="1612"/>
              </a:cxn>
              <a:cxn ang="0">
                <a:pos x="3738" y="1442"/>
              </a:cxn>
              <a:cxn ang="0">
                <a:pos x="3938" y="1242"/>
              </a:cxn>
              <a:cxn ang="0">
                <a:pos x="4034" y="1022"/>
              </a:cxn>
              <a:cxn ang="0">
                <a:pos x="4014" y="790"/>
              </a:cxn>
              <a:cxn ang="0">
                <a:pos x="3882" y="576"/>
              </a:cxn>
              <a:cxn ang="0">
                <a:pos x="3650" y="386"/>
              </a:cxn>
              <a:cxn ang="0">
                <a:pos x="3334" y="228"/>
              </a:cxn>
              <a:cxn ang="0">
                <a:pos x="2948" y="106"/>
              </a:cxn>
              <a:cxn ang="0">
                <a:pos x="2506" y="28"/>
              </a:cxn>
              <a:cxn ang="0">
                <a:pos x="2020" y="0"/>
              </a:cxn>
              <a:cxn ang="0">
                <a:pos x="1606" y="1736"/>
              </a:cxn>
              <a:cxn ang="0">
                <a:pos x="1164" y="1678"/>
              </a:cxn>
              <a:cxn ang="0">
                <a:pos x="776" y="1576"/>
              </a:cxn>
              <a:cxn ang="0">
                <a:pos x="458" y="1436"/>
              </a:cxn>
              <a:cxn ang="0">
                <a:pos x="224" y="1266"/>
              </a:cxn>
              <a:cxn ang="0">
                <a:pos x="88" y="1074"/>
              </a:cxn>
              <a:cxn ang="0">
                <a:pos x="68" y="864"/>
              </a:cxn>
              <a:cxn ang="0">
                <a:pos x="166" y="664"/>
              </a:cxn>
              <a:cxn ang="0">
                <a:pos x="370" y="486"/>
              </a:cxn>
              <a:cxn ang="0">
                <a:pos x="662" y="336"/>
              </a:cxn>
              <a:cxn ang="0">
                <a:pos x="1028" y="222"/>
              </a:cxn>
              <a:cxn ang="0">
                <a:pos x="1454" y="148"/>
              </a:cxn>
              <a:cxn ang="0">
                <a:pos x="1922" y="120"/>
              </a:cxn>
              <a:cxn ang="0">
                <a:pos x="2392" y="148"/>
              </a:cxn>
              <a:cxn ang="0">
                <a:pos x="2818" y="222"/>
              </a:cxn>
              <a:cxn ang="0">
                <a:pos x="3184" y="336"/>
              </a:cxn>
              <a:cxn ang="0">
                <a:pos x="3476" y="486"/>
              </a:cxn>
              <a:cxn ang="0">
                <a:pos x="3680" y="664"/>
              </a:cxn>
              <a:cxn ang="0">
                <a:pos x="3778" y="864"/>
              </a:cxn>
              <a:cxn ang="0">
                <a:pos x="3758" y="1074"/>
              </a:cxn>
              <a:cxn ang="0">
                <a:pos x="3622" y="1266"/>
              </a:cxn>
              <a:cxn ang="0">
                <a:pos x="3388" y="1436"/>
              </a:cxn>
              <a:cxn ang="0">
                <a:pos x="3070" y="1576"/>
              </a:cxn>
              <a:cxn ang="0">
                <a:pos x="2682" y="1678"/>
              </a:cxn>
              <a:cxn ang="0">
                <a:pos x="2240" y="1736"/>
              </a:cxn>
            </a:cxnLst>
            <a:rect l="0" t="0" r="r" b="b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9412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8626" name="Oval 18"/>
          <p:cNvSpPr>
            <a:spLocks noChangeArrowheads="1"/>
          </p:cNvSpPr>
          <p:nvPr/>
        </p:nvSpPr>
        <p:spPr bwMode="gray">
          <a:xfrm rot="-1543677">
            <a:off x="4572000" y="26670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7" name="Oval 19"/>
          <p:cNvSpPr>
            <a:spLocks noChangeArrowheads="1"/>
          </p:cNvSpPr>
          <p:nvPr/>
        </p:nvSpPr>
        <p:spPr bwMode="gray">
          <a:xfrm rot="-1543677">
            <a:off x="7467600" y="28956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8" name="Oval 20"/>
          <p:cNvSpPr>
            <a:spLocks noChangeArrowheads="1"/>
          </p:cNvSpPr>
          <p:nvPr/>
        </p:nvSpPr>
        <p:spPr bwMode="gray">
          <a:xfrm rot="-1543677">
            <a:off x="2971800" y="58674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29" name="Oval 21"/>
          <p:cNvSpPr>
            <a:spLocks noChangeArrowheads="1"/>
          </p:cNvSpPr>
          <p:nvPr/>
        </p:nvSpPr>
        <p:spPr bwMode="gray">
          <a:xfrm rot="-1543677">
            <a:off x="5715000" y="52578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30" name="Oval 22"/>
          <p:cNvSpPr>
            <a:spLocks noChangeArrowheads="1"/>
          </p:cNvSpPr>
          <p:nvPr/>
        </p:nvSpPr>
        <p:spPr bwMode="gray">
          <a:xfrm rot="-1543677">
            <a:off x="2057400" y="4191000"/>
            <a:ext cx="1066800" cy="304800"/>
          </a:xfrm>
          <a:prstGeom prst="ellipse">
            <a:avLst/>
          </a:prstGeom>
          <a:gradFill rotWithShape="1">
            <a:gsLst>
              <a:gs pos="0">
                <a:srgbClr val="020A53"/>
              </a:gs>
              <a:gs pos="100000">
                <a:srgbClr val="022589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2" name="Oval 4"/>
          <p:cNvSpPr>
            <a:spLocks noChangeArrowheads="1"/>
          </p:cNvSpPr>
          <p:nvPr/>
        </p:nvSpPr>
        <p:spPr bwMode="gray">
          <a:xfrm>
            <a:off x="3892550" y="18288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3" name="Oval 5"/>
          <p:cNvSpPr>
            <a:spLocks noChangeArrowheads="1"/>
          </p:cNvSpPr>
          <p:nvPr/>
        </p:nvSpPr>
        <p:spPr bwMode="gray">
          <a:xfrm>
            <a:off x="1377950" y="33528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3137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4" name="Oval 6"/>
          <p:cNvSpPr>
            <a:spLocks noChangeArrowheads="1"/>
          </p:cNvSpPr>
          <p:nvPr/>
        </p:nvSpPr>
        <p:spPr bwMode="gray">
          <a:xfrm>
            <a:off x="2260600" y="5049838"/>
            <a:ext cx="1282700" cy="1274762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35686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uk-UA" sz="1200" dirty="0" smtClean="0">
                <a:latin typeface="Trebuchet MS" pitchFamily="34" charset="0"/>
              </a:rPr>
              <a:t>Участь в </a:t>
            </a:r>
          </a:p>
          <a:p>
            <a:r>
              <a:rPr lang="uk-UA" sz="1200" dirty="0" smtClean="0">
                <a:latin typeface="Trebuchet MS" pitchFamily="34" charset="0"/>
              </a:rPr>
              <a:t>обласних </a:t>
            </a:r>
          </a:p>
          <a:p>
            <a:r>
              <a:rPr lang="uk-UA" sz="1200" dirty="0" smtClean="0">
                <a:latin typeface="Trebuchet MS" pitchFamily="34" charset="0"/>
              </a:rPr>
              <a:t>методичних  </a:t>
            </a:r>
          </a:p>
          <a:p>
            <a:r>
              <a:rPr lang="uk-UA" sz="1200" dirty="0" smtClean="0">
                <a:latin typeface="Trebuchet MS" pitchFamily="34" charset="0"/>
              </a:rPr>
              <a:t>секціях </a:t>
            </a:r>
            <a:endParaRPr lang="ru-RU" sz="1200" dirty="0">
              <a:latin typeface="Trebuchet MS" pitchFamily="34" charset="0"/>
            </a:endParaRPr>
          </a:p>
        </p:txBody>
      </p:sp>
      <p:sp>
        <p:nvSpPr>
          <p:cNvPr id="68615" name="Oval 7"/>
          <p:cNvSpPr>
            <a:spLocks noChangeArrowheads="1"/>
          </p:cNvSpPr>
          <p:nvPr/>
        </p:nvSpPr>
        <p:spPr bwMode="gray">
          <a:xfrm>
            <a:off x="5035550" y="4419600"/>
            <a:ext cx="1284288" cy="1274763"/>
          </a:xfrm>
          <a:prstGeom prst="ellipse">
            <a:avLst/>
          </a:prstGeom>
          <a:gradFill rotWithShape="1">
            <a:gsLst>
              <a:gs pos="0">
                <a:schemeClr val="tx1"/>
              </a:gs>
              <a:gs pos="100000">
                <a:schemeClr val="tx1">
                  <a:gamma/>
                  <a:shade val="42353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6" name="Oval 8"/>
          <p:cNvSpPr>
            <a:spLocks noChangeArrowheads="1"/>
          </p:cNvSpPr>
          <p:nvPr/>
        </p:nvSpPr>
        <p:spPr bwMode="gray">
          <a:xfrm>
            <a:off x="6864350" y="2057400"/>
            <a:ext cx="1212850" cy="1274763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34510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gray">
          <a:xfrm>
            <a:off x="1357290" y="3643315"/>
            <a:ext cx="12858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uk-UA" sz="1200" b="1" dirty="0" smtClean="0">
                <a:solidFill>
                  <a:schemeClr val="tx2"/>
                </a:solidFill>
                <a:latin typeface="Trebuchet MS" pitchFamily="34" charset="0"/>
              </a:rPr>
              <a:t>Розробка </a:t>
            </a:r>
          </a:p>
          <a:p>
            <a:pPr eaLnBrk="0" hangingPunct="0"/>
            <a:r>
              <a:rPr lang="uk-UA" sz="1200" b="1" dirty="0" smtClean="0">
                <a:solidFill>
                  <a:schemeClr val="tx2"/>
                </a:solidFill>
                <a:latin typeface="Trebuchet MS" pitchFamily="34" charset="0"/>
              </a:rPr>
              <a:t>дидактичного </a:t>
            </a:r>
          </a:p>
          <a:p>
            <a:pPr eaLnBrk="0" hangingPunct="0"/>
            <a:r>
              <a:rPr lang="uk-UA" sz="1200" b="1" dirty="0" smtClean="0">
                <a:solidFill>
                  <a:schemeClr val="tx2"/>
                </a:solidFill>
                <a:latin typeface="Trebuchet MS" pitchFamily="34" charset="0"/>
              </a:rPr>
              <a:t>матеріалу</a:t>
            </a:r>
            <a:endParaRPr lang="en-US" sz="1200" b="1" dirty="0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gray">
          <a:xfrm>
            <a:off x="4053839" y="2181517"/>
            <a:ext cx="10182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pitchFamily="34" charset="0"/>
              </a:rPr>
              <a:t>Методичні </a:t>
            </a:r>
          </a:p>
          <a:p>
            <a:pPr eaLnBrk="0" hangingPunct="0"/>
            <a:r>
              <a:rPr lang="uk-UA" sz="12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pitchFamily="34" charset="0"/>
              </a:rPr>
              <a:t>розробки</a:t>
            </a:r>
            <a:endParaRPr lang="en-US" sz="1200" b="1" dirty="0">
              <a:solidFill>
                <a:schemeClr val="accent2">
                  <a:lumMod val="20000"/>
                  <a:lumOff val="8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gray">
          <a:xfrm>
            <a:off x="6929454" y="2240813"/>
            <a:ext cx="1165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itchFamily="34" charset="0"/>
              </a:rPr>
              <a:t>Виступи з </a:t>
            </a:r>
          </a:p>
          <a:p>
            <a:pPr eaLnBrk="0" hangingPunct="0"/>
            <a:r>
              <a:rPr lang="uk-UA" sz="12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itchFamily="34" charset="0"/>
              </a:rPr>
              <a:t>доповідями, </a:t>
            </a:r>
          </a:p>
          <a:p>
            <a:pPr eaLnBrk="0" hangingPunct="0"/>
            <a:r>
              <a:rPr lang="uk-UA" sz="1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itchFamily="34" charset="0"/>
              </a:rPr>
              <a:t>повідомлен-</a:t>
            </a:r>
            <a:endParaRPr lang="uk-UA" sz="1200" b="1" dirty="0" smtClean="0">
              <a:solidFill>
                <a:schemeClr val="accent1">
                  <a:lumMod val="20000"/>
                  <a:lumOff val="80000"/>
                </a:schemeClr>
              </a:solidFill>
              <a:latin typeface="Trebuchet MS" pitchFamily="34" charset="0"/>
            </a:endParaRPr>
          </a:p>
          <a:p>
            <a:pPr eaLnBrk="0" hangingPunct="0"/>
            <a:r>
              <a:rPr lang="uk-UA" sz="12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pitchFamily="34" charset="0"/>
              </a:rPr>
              <a:t>нями</a:t>
            </a:r>
            <a:endParaRPr lang="en-US" sz="1200" b="1" dirty="0">
              <a:solidFill>
                <a:schemeClr val="accent1">
                  <a:lumMod val="20000"/>
                  <a:lumOff val="8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gray">
          <a:xfrm>
            <a:off x="5059241" y="4669705"/>
            <a:ext cx="13436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200" b="1" dirty="0" smtClean="0">
                <a:solidFill>
                  <a:schemeClr val="accent5">
                    <a:lumMod val="25000"/>
                  </a:schemeClr>
                </a:solidFill>
                <a:latin typeface="Trebuchet MS" pitchFamily="34" charset="0"/>
              </a:rPr>
              <a:t> друк робіт</a:t>
            </a:r>
          </a:p>
          <a:p>
            <a:pPr eaLnBrk="0" hangingPunct="0"/>
            <a:r>
              <a:rPr lang="uk-UA" sz="1200" b="1" dirty="0" smtClean="0">
                <a:solidFill>
                  <a:schemeClr val="accent5">
                    <a:lumMod val="25000"/>
                  </a:schemeClr>
                </a:solidFill>
                <a:latin typeface="Trebuchet MS" pitchFamily="34" charset="0"/>
              </a:rPr>
              <a:t> у періодичній </a:t>
            </a:r>
          </a:p>
          <a:p>
            <a:pPr eaLnBrk="0" hangingPunct="0"/>
            <a:r>
              <a:rPr lang="uk-UA" sz="1200" b="1" dirty="0" smtClean="0">
                <a:solidFill>
                  <a:schemeClr val="accent5">
                    <a:lumMod val="25000"/>
                  </a:schemeClr>
                </a:solidFill>
                <a:latin typeface="Trebuchet MS" pitchFamily="34" charset="0"/>
              </a:rPr>
              <a:t>пресі </a:t>
            </a:r>
            <a:endParaRPr lang="en-US" sz="1200" b="1" dirty="0">
              <a:solidFill>
                <a:schemeClr val="accent5">
                  <a:lumMod val="2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3500430" y="3714752"/>
            <a:ext cx="2590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eaLnBrk="0" hangingPunct="0"/>
            <a:r>
              <a:rPr lang="uk-UA" sz="2000" b="1" dirty="0" smtClean="0">
                <a:latin typeface="Bookman Old Style" pitchFamily="18" charset="0"/>
              </a:rPr>
              <a:t>Загальноосвітніх дисциплін</a:t>
            </a:r>
            <a:endParaRPr lang="en-US" sz="2000" b="1" dirty="0">
              <a:latin typeface="Bookman Old Style" pitchFamily="18" charset="0"/>
            </a:endParaRPr>
          </a:p>
        </p:txBody>
      </p:sp>
      <p:sp>
        <p:nvSpPr>
          <p:cNvPr id="68623" name="Line 15"/>
          <p:cNvSpPr>
            <a:spLocks noChangeShapeType="1"/>
          </p:cNvSpPr>
          <p:nvPr/>
        </p:nvSpPr>
        <p:spPr bwMode="auto">
          <a:xfrm>
            <a:off x="2555875" y="2116138"/>
            <a:ext cx="1793875" cy="16176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cxnSp>
        <p:nvCxnSpPr>
          <p:cNvPr id="68624" name="AutoShape 16"/>
          <p:cNvCxnSpPr>
            <a:cxnSpLocks noChangeShapeType="1"/>
          </p:cNvCxnSpPr>
          <p:nvPr/>
        </p:nvCxnSpPr>
        <p:spPr bwMode="auto">
          <a:xfrm flipH="1">
            <a:off x="539750" y="2116138"/>
            <a:ext cx="20161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</p:cxn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428596" y="1835339"/>
            <a:ext cx="23230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uk-UA" sz="1400" dirty="0" smtClean="0">
                <a:latin typeface="Verdana" pitchFamily="34" charset="0"/>
              </a:rPr>
              <a:t>Участь у роботі  секції </a:t>
            </a:r>
            <a:endParaRPr lang="en-US" sz="1400" dirty="0">
              <a:latin typeface="Verdana" pitchFamily="34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1143000" y="293670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Методична робота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WordArt 1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951038" y="0"/>
            <a:ext cx="4052887" cy="100010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МЕТОДИЧНІ ВАРІАНТИ УРОКІВ</a:t>
            </a:r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4109" name="WordArt 1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951038" y="1746250"/>
            <a:ext cx="4052887" cy="47783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endParaRPr lang="ru-RU" sz="36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grpSp>
        <p:nvGrpSpPr>
          <p:cNvPr id="4110" name="Group 14"/>
          <p:cNvGrpSpPr>
            <a:grpSpLocks noChangeAspect="1"/>
          </p:cNvGrpSpPr>
          <p:nvPr/>
        </p:nvGrpSpPr>
        <p:grpSpPr bwMode="auto">
          <a:xfrm>
            <a:off x="790574" y="1574800"/>
            <a:ext cx="6781821" cy="5283200"/>
            <a:chOff x="2054" y="1321"/>
            <a:chExt cx="7216" cy="10071"/>
          </a:xfrm>
        </p:grpSpPr>
        <p:sp>
          <p:nvSpPr>
            <p:cNvPr id="4111" name="AutoShape 15"/>
            <p:cNvSpPr>
              <a:spLocks noChangeAspect="1" noChangeArrowheads="1"/>
            </p:cNvSpPr>
            <p:nvPr/>
          </p:nvSpPr>
          <p:spPr bwMode="auto">
            <a:xfrm>
              <a:off x="2054" y="1321"/>
              <a:ext cx="7216" cy="1007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2" name="AutoShape 16"/>
            <p:cNvSpPr>
              <a:spLocks noChangeArrowheads="1"/>
            </p:cNvSpPr>
            <p:nvPr/>
          </p:nvSpPr>
          <p:spPr bwMode="auto">
            <a:xfrm>
              <a:off x="4876" y="3250"/>
              <a:ext cx="2046" cy="1677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9BBB59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зміцнення знань, умінь і навичок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3" name="AutoShape 17"/>
            <p:cNvSpPr>
              <a:spLocks noChangeArrowheads="1"/>
            </p:cNvSpPr>
            <p:nvPr/>
          </p:nvSpPr>
          <p:spPr bwMode="auto">
            <a:xfrm>
              <a:off x="2514" y="3250"/>
              <a:ext cx="2201" cy="1677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9BBB59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формування знань, умінь і навичок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4" name="AutoShape 18"/>
            <p:cNvSpPr>
              <a:spLocks noChangeArrowheads="1"/>
            </p:cNvSpPr>
            <p:nvPr/>
          </p:nvSpPr>
          <p:spPr bwMode="auto">
            <a:xfrm>
              <a:off x="3028" y="2460"/>
              <a:ext cx="1165" cy="1015"/>
            </a:xfrm>
            <a:prstGeom prst="curvedDownArrow">
              <a:avLst>
                <a:gd name="adj1" fmla="val 22956"/>
                <a:gd name="adj2" fmla="val 45911"/>
                <a:gd name="adj3" fmla="val 33333"/>
              </a:avLst>
            </a:prstGeom>
            <a:solidFill>
              <a:srgbClr val="E5B8B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  </a:t>
              </a:r>
              <a:r>
                <a:rPr kumimoji="0" lang="en-US" sz="1400" b="1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 </a:t>
              </a:r>
              <a:endParaRPr kumimoji="0" lang="uk-UA" sz="1400" b="1" i="0" u="sng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тип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5" name="AutoShape 19"/>
            <p:cNvSpPr>
              <a:spLocks noChangeArrowheads="1"/>
            </p:cNvSpPr>
            <p:nvPr/>
          </p:nvSpPr>
          <p:spPr bwMode="auto">
            <a:xfrm>
              <a:off x="5475" y="2460"/>
              <a:ext cx="1153" cy="1015"/>
            </a:xfrm>
            <a:prstGeom prst="curvedDownArrow">
              <a:avLst>
                <a:gd name="adj1" fmla="val 22719"/>
                <a:gd name="adj2" fmla="val 45438"/>
                <a:gd name="adj3" fmla="val 33333"/>
              </a:avLst>
            </a:prstGeom>
            <a:solidFill>
              <a:srgbClr val="E5B8B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II</a:t>
              </a:r>
              <a:r>
                <a:rPr kumimoji="0" lang="uk-UA" sz="1600" b="1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тип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6" name="AutoShape 20"/>
            <p:cNvSpPr>
              <a:spLocks noChangeArrowheads="1"/>
            </p:cNvSpPr>
            <p:nvPr/>
          </p:nvSpPr>
          <p:spPr bwMode="auto">
            <a:xfrm>
              <a:off x="7074" y="3250"/>
              <a:ext cx="2196" cy="1677"/>
            </a:xfrm>
            <a:prstGeom prst="cube">
              <a:avLst>
                <a:gd name="adj" fmla="val 25000"/>
              </a:avLst>
            </a:prstGeom>
            <a:gradFill rotWithShape="0">
              <a:gsLst>
                <a:gs pos="0">
                  <a:srgbClr val="FFFF00"/>
                </a:gs>
                <a:gs pos="50000">
                  <a:srgbClr val="9BBB59"/>
                </a:gs>
                <a:gs pos="100000">
                  <a:srgbClr val="FFFF00"/>
                </a:gs>
              </a:gsLst>
              <a:lin ang="5400000" scaled="1"/>
            </a:gradFill>
            <a:ln w="12700">
              <a:solidFill>
                <a:srgbClr val="9BBB59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4E6128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5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Удосконалення знань, умінь і навичок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7" name="AutoShape 21"/>
            <p:cNvSpPr>
              <a:spLocks noChangeArrowheads="1"/>
            </p:cNvSpPr>
            <p:nvPr/>
          </p:nvSpPr>
          <p:spPr bwMode="auto">
            <a:xfrm>
              <a:off x="7664" y="2460"/>
              <a:ext cx="1153" cy="1015"/>
            </a:xfrm>
            <a:prstGeom prst="curvedDownArrow">
              <a:avLst>
                <a:gd name="adj1" fmla="val 22719"/>
                <a:gd name="adj2" fmla="val 45438"/>
                <a:gd name="adj3" fmla="val 33333"/>
              </a:avLst>
            </a:prstGeom>
            <a:solidFill>
              <a:srgbClr val="E5B8B7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1" i="0" u="sng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III тип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8" name="AutoShape 22"/>
            <p:cNvSpPr>
              <a:spLocks noChangeArrowheads="1"/>
            </p:cNvSpPr>
            <p:nvPr/>
          </p:nvSpPr>
          <p:spPr bwMode="auto">
            <a:xfrm>
              <a:off x="3311" y="1438"/>
              <a:ext cx="5294" cy="86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19" name="AutoShape 23"/>
            <p:cNvSpPr>
              <a:spLocks noChangeArrowheads="1"/>
            </p:cNvSpPr>
            <p:nvPr/>
          </p:nvSpPr>
          <p:spPr bwMode="auto">
            <a:xfrm>
              <a:off x="3311" y="4997"/>
              <a:ext cx="512" cy="742"/>
            </a:xfrm>
            <a:custGeom>
              <a:avLst/>
              <a:gdLst>
                <a:gd name="G0" fmla="+- 0 0 0"/>
                <a:gd name="G1" fmla="+- -9343708 0 0"/>
                <a:gd name="G2" fmla="+- 0 0 -934370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9343708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343708"/>
                <a:gd name="G36" fmla="sin G34 -9343708"/>
                <a:gd name="G37" fmla="+/ -934370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264 w 21600"/>
                <a:gd name="T5" fmla="*/ 570 h 21600"/>
                <a:gd name="T6" fmla="*/ 4367 w 21600"/>
                <a:gd name="T7" fmla="*/ 5877 h 21600"/>
                <a:gd name="T8" fmla="*/ 12532 w 21600"/>
                <a:gd name="T9" fmla="*/ 5685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118" y="5399"/>
                    <a:pt x="7533" y="6183"/>
                    <a:pt x="6511" y="7518"/>
                  </a:cubicBezTo>
                  <a:lnTo>
                    <a:pt x="2223" y="4236"/>
                  </a:lnTo>
                  <a:cubicBezTo>
                    <a:pt x="4266" y="1566"/>
                    <a:pt x="7437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0" name="AutoShape 24"/>
            <p:cNvSpPr>
              <a:spLocks noChangeArrowheads="1"/>
            </p:cNvSpPr>
            <p:nvPr/>
          </p:nvSpPr>
          <p:spPr bwMode="auto">
            <a:xfrm>
              <a:off x="5628" y="4995"/>
              <a:ext cx="512" cy="744"/>
            </a:xfrm>
            <a:custGeom>
              <a:avLst/>
              <a:gdLst>
                <a:gd name="G0" fmla="+- 0 0 0"/>
                <a:gd name="G1" fmla="+- -9343708 0 0"/>
                <a:gd name="G2" fmla="+- 0 0 -934370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9343708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343708"/>
                <a:gd name="G36" fmla="sin G34 -9343708"/>
                <a:gd name="G37" fmla="+/ -934370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264 w 21600"/>
                <a:gd name="T5" fmla="*/ 570 h 21600"/>
                <a:gd name="T6" fmla="*/ 4367 w 21600"/>
                <a:gd name="T7" fmla="*/ 5877 h 21600"/>
                <a:gd name="T8" fmla="*/ 12532 w 21600"/>
                <a:gd name="T9" fmla="*/ 5685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118" y="5399"/>
                    <a:pt x="7533" y="6183"/>
                    <a:pt x="6511" y="7518"/>
                  </a:cubicBezTo>
                  <a:lnTo>
                    <a:pt x="2223" y="4236"/>
                  </a:lnTo>
                  <a:cubicBezTo>
                    <a:pt x="4266" y="1566"/>
                    <a:pt x="7437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1" name="AutoShape 25"/>
            <p:cNvSpPr>
              <a:spLocks noChangeArrowheads="1"/>
            </p:cNvSpPr>
            <p:nvPr/>
          </p:nvSpPr>
          <p:spPr bwMode="auto">
            <a:xfrm>
              <a:off x="7788" y="4997"/>
              <a:ext cx="512" cy="743"/>
            </a:xfrm>
            <a:custGeom>
              <a:avLst/>
              <a:gdLst>
                <a:gd name="G0" fmla="+- 0 0 0"/>
                <a:gd name="G1" fmla="+- -9343708 0 0"/>
                <a:gd name="G2" fmla="+- 0 0 -9343708"/>
                <a:gd name="G3" fmla="+- 10800 0 0"/>
                <a:gd name="G4" fmla="+- 0 0 0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5400 0 0"/>
                <a:gd name="G9" fmla="+- 0 0 -9343708"/>
                <a:gd name="G10" fmla="+- 5400 0 2700"/>
                <a:gd name="G11" fmla="cos G10 0"/>
                <a:gd name="G12" fmla="sin G10 0"/>
                <a:gd name="G13" fmla="cos 13500 0"/>
                <a:gd name="G14" fmla="sin 13500 0"/>
                <a:gd name="G15" fmla="+- G11 10800 0"/>
                <a:gd name="G16" fmla="+- G12 10800 0"/>
                <a:gd name="G17" fmla="+- G13 10800 0"/>
                <a:gd name="G18" fmla="+- G14 10800 0"/>
                <a:gd name="G19" fmla="*/ 5400 1 2"/>
                <a:gd name="G20" fmla="+- G19 5400 0"/>
                <a:gd name="G21" fmla="cos G20 0"/>
                <a:gd name="G22" fmla="sin G20 0"/>
                <a:gd name="G23" fmla="+- G21 10800 0"/>
                <a:gd name="G24" fmla="+- G12 G23 G22"/>
                <a:gd name="G25" fmla="+- G22 G23 G11"/>
                <a:gd name="G26" fmla="cos 10800 0"/>
                <a:gd name="G27" fmla="sin 10800 0"/>
                <a:gd name="G28" fmla="cos 5400 0"/>
                <a:gd name="G29" fmla="sin 5400 0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9343708"/>
                <a:gd name="G36" fmla="sin G34 -9343708"/>
                <a:gd name="G37" fmla="+/ -9343708 0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5400 G39"/>
                <a:gd name="G43" fmla="sin 5400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4264 w 21600"/>
                <a:gd name="T5" fmla="*/ 570 h 21600"/>
                <a:gd name="T6" fmla="*/ 4367 w 21600"/>
                <a:gd name="T7" fmla="*/ 5877 h 21600"/>
                <a:gd name="T8" fmla="*/ 12532 w 21600"/>
                <a:gd name="T9" fmla="*/ 5685 h 21600"/>
                <a:gd name="T10" fmla="*/ 24300 w 21600"/>
                <a:gd name="T11" fmla="*/ 10800 h 21600"/>
                <a:gd name="T12" fmla="*/ 18900 w 21600"/>
                <a:gd name="T13" fmla="*/ 16200 h 21600"/>
                <a:gd name="T14" fmla="*/ 13500 w 21600"/>
                <a:gd name="T15" fmla="*/ 10800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6200" y="10800"/>
                  </a:moveTo>
                  <a:cubicBezTo>
                    <a:pt x="16200" y="7817"/>
                    <a:pt x="13782" y="5400"/>
                    <a:pt x="10800" y="5400"/>
                  </a:cubicBezTo>
                  <a:cubicBezTo>
                    <a:pt x="9118" y="5399"/>
                    <a:pt x="7533" y="6183"/>
                    <a:pt x="6511" y="7518"/>
                  </a:cubicBezTo>
                  <a:lnTo>
                    <a:pt x="2223" y="4236"/>
                  </a:lnTo>
                  <a:cubicBezTo>
                    <a:pt x="4266" y="1566"/>
                    <a:pt x="7437" y="-1"/>
                    <a:pt x="10800" y="0"/>
                  </a:cubicBezTo>
                  <a:cubicBezTo>
                    <a:pt x="16764" y="0"/>
                    <a:pt x="21599" y="4835"/>
                    <a:pt x="21600" y="10799"/>
                  </a:cubicBezTo>
                  <a:lnTo>
                    <a:pt x="21600" y="10800"/>
                  </a:lnTo>
                  <a:lnTo>
                    <a:pt x="24300" y="10800"/>
                  </a:lnTo>
                  <a:lnTo>
                    <a:pt x="18900" y="16200"/>
                  </a:lnTo>
                  <a:lnTo>
                    <a:pt x="13500" y="10800"/>
                  </a:lnTo>
                  <a:lnTo>
                    <a:pt x="16200" y="10800"/>
                  </a:ln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rgbClr val="F2F2F2"/>
              </a:solidFill>
              <a:miter lim="800000"/>
              <a:headEnd/>
              <a:tailEnd/>
            </a:ln>
            <a:effectLst>
              <a:outerShdw dist="28398" dir="3806097" algn="ctr" rotWithShape="0">
                <a:srgbClr val="243F60">
                  <a:alpha val="50000"/>
                </a:srgb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22" name="AutoShape 26"/>
            <p:cNvSpPr>
              <a:spLocks noChangeArrowheads="1"/>
            </p:cNvSpPr>
            <p:nvPr/>
          </p:nvSpPr>
          <p:spPr bwMode="auto">
            <a:xfrm>
              <a:off x="2769" y="5681"/>
              <a:ext cx="1760" cy="103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5DFEC"/>
                </a:gs>
                <a:gs pos="50000">
                  <a:srgbClr val="F79646"/>
                </a:gs>
                <a:gs pos="100000">
                  <a:srgbClr val="E5DFEC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Формування нових понять вивчення нових явищ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3" name="AutoShape 27"/>
            <p:cNvSpPr>
              <a:spLocks noChangeArrowheads="1"/>
            </p:cNvSpPr>
            <p:nvPr/>
          </p:nvSpPr>
          <p:spPr bwMode="auto">
            <a:xfrm>
              <a:off x="5052" y="5587"/>
              <a:ext cx="1760" cy="112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5DFEC"/>
                </a:gs>
                <a:gs pos="50000">
                  <a:srgbClr val="F79646"/>
                </a:gs>
                <a:gs pos="100000">
                  <a:srgbClr val="E5DFEC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Закріплення (відтворення) понять і способів дій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4" name="AutoShape 28"/>
            <p:cNvSpPr>
              <a:spLocks noChangeArrowheads="1"/>
            </p:cNvSpPr>
            <p:nvPr/>
          </p:nvSpPr>
          <p:spPr bwMode="auto">
            <a:xfrm>
              <a:off x="7412" y="5740"/>
              <a:ext cx="1760" cy="974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5DFEC"/>
                </a:gs>
                <a:gs pos="50000">
                  <a:srgbClr val="F79646"/>
                </a:gs>
                <a:gs pos="100000">
                  <a:srgbClr val="E5DFEC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Розвитку мовлення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5" name="AutoShape 29"/>
            <p:cNvSpPr>
              <a:spLocks noChangeArrowheads="1"/>
            </p:cNvSpPr>
            <p:nvPr/>
          </p:nvSpPr>
          <p:spPr bwMode="auto">
            <a:xfrm>
              <a:off x="2769" y="7249"/>
              <a:ext cx="1760" cy="92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5DFEC"/>
                </a:gs>
                <a:gs pos="50000">
                  <a:srgbClr val="F79646"/>
                </a:gs>
                <a:gs pos="100000">
                  <a:srgbClr val="E5DFEC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Формування нових способів дій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6" name="AutoShape 30"/>
            <p:cNvSpPr>
              <a:spLocks noChangeArrowheads="1"/>
            </p:cNvSpPr>
            <p:nvPr/>
          </p:nvSpPr>
          <p:spPr bwMode="auto">
            <a:xfrm>
              <a:off x="5052" y="7249"/>
              <a:ext cx="1760" cy="941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5DFEC"/>
                </a:gs>
                <a:gs pos="50000">
                  <a:srgbClr val="F79646"/>
                </a:gs>
                <a:gs pos="100000">
                  <a:srgbClr val="E5DFEC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Повторення вивченої інформації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7" name="AutoShape 31"/>
            <p:cNvSpPr>
              <a:spLocks noChangeArrowheads="1"/>
            </p:cNvSpPr>
            <p:nvPr/>
          </p:nvSpPr>
          <p:spPr bwMode="auto">
            <a:xfrm>
              <a:off x="7412" y="7191"/>
              <a:ext cx="1760" cy="1080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5DFEC"/>
                </a:gs>
                <a:gs pos="50000">
                  <a:srgbClr val="F79646"/>
                </a:gs>
                <a:gs pos="100000">
                  <a:srgbClr val="E5DFEC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Перевірки, корекції засвоєної інформації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8" name="AutoShape 32"/>
            <p:cNvSpPr>
              <a:spLocks noChangeArrowheads="1"/>
            </p:cNvSpPr>
            <p:nvPr/>
          </p:nvSpPr>
          <p:spPr bwMode="auto">
            <a:xfrm>
              <a:off x="2769" y="8678"/>
              <a:ext cx="1760" cy="10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5DFEC"/>
                </a:gs>
                <a:gs pos="50000">
                  <a:srgbClr val="F79646"/>
                </a:gs>
                <a:gs pos="100000">
                  <a:srgbClr val="E5DFEC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Формування нових понять і способів дій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29" name="AutoShape 33"/>
            <p:cNvSpPr>
              <a:spLocks noChangeArrowheads="1"/>
            </p:cNvSpPr>
            <p:nvPr/>
          </p:nvSpPr>
          <p:spPr bwMode="auto">
            <a:xfrm>
              <a:off x="5052" y="8678"/>
              <a:ext cx="1760" cy="1103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5DFEC"/>
                </a:gs>
                <a:gs pos="50000">
                  <a:srgbClr val="F79646"/>
                </a:gs>
                <a:gs pos="100000">
                  <a:srgbClr val="E5DFEC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Узагальнення й систематизації вивченої інформації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0" name="AutoShape 34"/>
            <p:cNvSpPr>
              <a:spLocks noChangeArrowheads="1"/>
            </p:cNvSpPr>
            <p:nvPr/>
          </p:nvSpPr>
          <p:spPr bwMode="auto">
            <a:xfrm>
              <a:off x="7412" y="8678"/>
              <a:ext cx="1760" cy="102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E5DFEC"/>
                </a:gs>
                <a:gs pos="50000">
                  <a:srgbClr val="F79646"/>
                </a:gs>
                <a:gs pos="100000">
                  <a:srgbClr val="E5DFEC"/>
                </a:gs>
              </a:gsLst>
              <a:lin ang="5400000" scaled="1"/>
            </a:gradFill>
            <a:ln w="12700">
              <a:solidFill>
                <a:srgbClr val="F79646"/>
              </a:solidFill>
              <a:round/>
              <a:headEnd/>
              <a:tailEnd/>
            </a:ln>
            <a:effectLst>
              <a:outerShdw dist="28398" dir="3806097" algn="ctr" rotWithShape="0">
                <a:srgbClr val="974706"/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Аналізу контрольної роботи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31" name="AutoShape 35"/>
            <p:cNvSpPr>
              <a:spLocks noChangeArrowheads="1"/>
            </p:cNvSpPr>
            <p:nvPr/>
          </p:nvSpPr>
          <p:spPr bwMode="auto">
            <a:xfrm>
              <a:off x="4529" y="6185"/>
              <a:ext cx="523" cy="1445"/>
            </a:xfrm>
            <a:prstGeom prst="curvedRightArrow">
              <a:avLst>
                <a:gd name="adj1" fmla="val 55258"/>
                <a:gd name="adj2" fmla="val 110516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2" name="AutoShape 36"/>
            <p:cNvSpPr>
              <a:spLocks noChangeArrowheads="1"/>
            </p:cNvSpPr>
            <p:nvPr/>
          </p:nvSpPr>
          <p:spPr bwMode="auto">
            <a:xfrm>
              <a:off x="4529" y="7822"/>
              <a:ext cx="523" cy="1625"/>
            </a:xfrm>
            <a:prstGeom prst="curvedRightArrow">
              <a:avLst>
                <a:gd name="adj1" fmla="val 62141"/>
                <a:gd name="adj2" fmla="val 12428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3" name="AutoShape 37"/>
            <p:cNvSpPr>
              <a:spLocks noChangeArrowheads="1"/>
            </p:cNvSpPr>
            <p:nvPr/>
          </p:nvSpPr>
          <p:spPr bwMode="auto">
            <a:xfrm>
              <a:off x="6812" y="6185"/>
              <a:ext cx="600" cy="1335"/>
            </a:xfrm>
            <a:prstGeom prst="curvedRightArrow">
              <a:avLst>
                <a:gd name="adj1" fmla="val 44500"/>
                <a:gd name="adj2" fmla="val 89000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4" name="AutoShape 38"/>
            <p:cNvSpPr>
              <a:spLocks noChangeArrowheads="1"/>
            </p:cNvSpPr>
            <p:nvPr/>
          </p:nvSpPr>
          <p:spPr bwMode="auto">
            <a:xfrm>
              <a:off x="6812" y="7822"/>
              <a:ext cx="600" cy="1556"/>
            </a:xfrm>
            <a:prstGeom prst="curvedRightArrow">
              <a:avLst>
                <a:gd name="adj1" fmla="val 51867"/>
                <a:gd name="adj2" fmla="val 1037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5" name="AutoShape 39"/>
            <p:cNvSpPr>
              <a:spLocks noChangeArrowheads="1"/>
            </p:cNvSpPr>
            <p:nvPr/>
          </p:nvSpPr>
          <p:spPr bwMode="auto">
            <a:xfrm>
              <a:off x="2152" y="6186"/>
              <a:ext cx="617" cy="1444"/>
            </a:xfrm>
            <a:prstGeom prst="curvedRightArrow">
              <a:avLst>
                <a:gd name="adj1" fmla="val 46807"/>
                <a:gd name="adj2" fmla="val 93614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36" name="AutoShape 40"/>
            <p:cNvSpPr>
              <a:spLocks noChangeArrowheads="1"/>
            </p:cNvSpPr>
            <p:nvPr/>
          </p:nvSpPr>
          <p:spPr bwMode="auto">
            <a:xfrm>
              <a:off x="2054" y="7822"/>
              <a:ext cx="715" cy="1625"/>
            </a:xfrm>
            <a:prstGeom prst="curvedRightArrow">
              <a:avLst>
                <a:gd name="adj1" fmla="val 45455"/>
                <a:gd name="adj2" fmla="val 90909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6385" name="Group 1"/>
          <p:cNvGrpSpPr>
            <a:grpSpLocks noChangeAspect="1"/>
          </p:cNvGrpSpPr>
          <p:nvPr/>
        </p:nvGrpSpPr>
        <p:grpSpPr bwMode="auto">
          <a:xfrm>
            <a:off x="1714480" y="0"/>
            <a:ext cx="5829300" cy="3543300"/>
            <a:chOff x="2604" y="1438"/>
            <a:chExt cx="7200" cy="4320"/>
          </a:xfrm>
        </p:grpSpPr>
        <p:sp>
          <p:nvSpPr>
            <p:cNvPr id="16390" name="AutoShape 6"/>
            <p:cNvSpPr>
              <a:spLocks noChangeAspect="1" noChangeArrowheads="1"/>
            </p:cNvSpPr>
            <p:nvPr/>
          </p:nvSpPr>
          <p:spPr bwMode="auto">
            <a:xfrm>
              <a:off x="2604" y="1438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89" name="AutoShape 5"/>
            <p:cNvSpPr>
              <a:spLocks noChangeArrowheads="1"/>
            </p:cNvSpPr>
            <p:nvPr/>
          </p:nvSpPr>
          <p:spPr bwMode="auto">
            <a:xfrm>
              <a:off x="6275" y="2692"/>
              <a:ext cx="3388" cy="2508"/>
            </a:xfrm>
            <a:prstGeom prst="cube">
              <a:avLst>
                <a:gd name="adj" fmla="val 25000"/>
              </a:avLst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uk-UA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розвиток творчості учнів;</a:t>
              </a:r>
              <a:endPara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r>
                <a:rPr kumimoji="0" lang="uk-UA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формування навичок пошукової, самостійної навчальної праці.  </a:t>
              </a:r>
              <a:endParaRPr kumimoji="0" lang="uk-UA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8" name="AutoShape 4"/>
            <p:cNvSpPr>
              <a:spLocks noChangeArrowheads="1"/>
            </p:cNvSpPr>
            <p:nvPr/>
          </p:nvSpPr>
          <p:spPr bwMode="auto">
            <a:xfrm>
              <a:off x="2604" y="2692"/>
              <a:ext cx="3388" cy="2509"/>
            </a:xfrm>
            <a:prstGeom prst="cube">
              <a:avLst>
                <a:gd name="adj" fmla="val 25000"/>
              </a:avLst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створення проблемних ситуацій;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дослідницький метод;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метод наочності;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•"/>
                <a:tabLst>
                  <a:tab pos="457200" algn="l"/>
                </a:tabLst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метод контроля знань.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457200" algn="l"/>
                </a:tabLst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7" name="AutoShape 3"/>
            <p:cNvSpPr>
              <a:spLocks noChangeArrowheads="1"/>
            </p:cNvSpPr>
            <p:nvPr/>
          </p:nvSpPr>
          <p:spPr bwMode="auto">
            <a:xfrm>
              <a:off x="3028" y="1717"/>
              <a:ext cx="1694" cy="1254"/>
            </a:xfrm>
            <a:prstGeom prst="curvedDownArrow">
              <a:avLst>
                <a:gd name="adj1" fmla="val 27018"/>
                <a:gd name="adj2" fmla="val 54035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sng" strike="noStrike" cap="none" normalizeH="0" baseline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методи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86" name="AutoShape 2"/>
            <p:cNvSpPr>
              <a:spLocks noChangeArrowheads="1"/>
            </p:cNvSpPr>
            <p:nvPr/>
          </p:nvSpPr>
          <p:spPr bwMode="auto">
            <a:xfrm>
              <a:off x="6698" y="1717"/>
              <a:ext cx="1835" cy="1254"/>
            </a:xfrm>
            <a:prstGeom prst="curvedDownArrow">
              <a:avLst>
                <a:gd name="adj1" fmla="val 29266"/>
                <a:gd name="adj2" fmla="val 58533"/>
                <a:gd name="adj3" fmla="val 3333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sng" strike="noStrike" cap="none" normalizeH="0" baseline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форми</a:t>
              </a:r>
              <a:endParaRPr kumimoji="0" lang="uk-UA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396" name="Group 12"/>
          <p:cNvGrpSpPr>
            <a:grpSpLocks noChangeAspect="1"/>
          </p:cNvGrpSpPr>
          <p:nvPr/>
        </p:nvGrpSpPr>
        <p:grpSpPr bwMode="auto">
          <a:xfrm>
            <a:off x="1643042" y="3429000"/>
            <a:ext cx="5829300" cy="2928958"/>
            <a:chOff x="2604" y="7499"/>
            <a:chExt cx="7200" cy="6410"/>
          </a:xfrm>
        </p:grpSpPr>
        <p:sp>
          <p:nvSpPr>
            <p:cNvPr id="16397" name="AutoShape 13"/>
            <p:cNvSpPr>
              <a:spLocks noChangeAspect="1" noChangeArrowheads="1"/>
            </p:cNvSpPr>
            <p:nvPr/>
          </p:nvSpPr>
          <p:spPr bwMode="auto">
            <a:xfrm>
              <a:off x="2604" y="7499"/>
              <a:ext cx="7200" cy="641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98" name="AutoShape 14"/>
            <p:cNvSpPr>
              <a:spLocks noChangeArrowheads="1"/>
            </p:cNvSpPr>
            <p:nvPr/>
          </p:nvSpPr>
          <p:spPr bwMode="auto">
            <a:xfrm>
              <a:off x="4148" y="7499"/>
              <a:ext cx="3952" cy="2090"/>
            </a:xfrm>
            <a:prstGeom prst="cube">
              <a:avLst>
                <a:gd name="adj" fmla="val 25000"/>
              </a:avLst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Науковість;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Творчість працює на майбутнє;</a:t>
              </a:r>
              <a:endPara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uk-UA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Розвиток природних здібностей учнів.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399" name="AutoShape 15"/>
            <p:cNvSpPr>
              <a:spLocks noChangeArrowheads="1"/>
            </p:cNvSpPr>
            <p:nvPr/>
          </p:nvSpPr>
          <p:spPr bwMode="auto">
            <a:xfrm>
              <a:off x="2604" y="7645"/>
              <a:ext cx="1976" cy="1255"/>
            </a:xfrm>
            <a:prstGeom prst="curvedRightArrow">
              <a:avLst>
                <a:gd name="adj1" fmla="val 20000"/>
                <a:gd name="adj2" fmla="val 40000"/>
                <a:gd name="adj3" fmla="val 5248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600" b="1" i="0" u="sng" strike="noStrike" cap="none" normalizeH="0" baseline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Calibri" pitchFamily="34" charset="0"/>
                  <a:cs typeface="Arial" pitchFamily="34" charset="0"/>
                </a:rPr>
                <a:t>принципи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0" name="AutoShape 16"/>
            <p:cNvSpPr>
              <a:spLocks noChangeArrowheads="1"/>
            </p:cNvSpPr>
            <p:nvPr/>
          </p:nvSpPr>
          <p:spPr bwMode="auto">
            <a:xfrm>
              <a:off x="3028" y="10704"/>
              <a:ext cx="2400" cy="557"/>
            </a:xfrm>
            <a:prstGeom prst="rightArrow">
              <a:avLst>
                <a:gd name="adj1" fmla="val 50000"/>
                <a:gd name="adj2" fmla="val 10772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Власна позиція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1" name="AutoShape 17"/>
            <p:cNvSpPr>
              <a:spLocks noChangeArrowheads="1"/>
            </p:cNvSpPr>
            <p:nvPr/>
          </p:nvSpPr>
          <p:spPr bwMode="auto">
            <a:xfrm>
              <a:off x="3028" y="12516"/>
              <a:ext cx="2400" cy="557"/>
            </a:xfrm>
            <a:prstGeom prst="rightArrow">
              <a:avLst>
                <a:gd name="adj1" fmla="val 50000"/>
                <a:gd name="adj2" fmla="val 107720"/>
              </a:avLst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uk-UA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Спрямованість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2" name="Rectangle 18" descr="Водяные капли"/>
            <p:cNvSpPr>
              <a:spLocks noChangeArrowheads="1"/>
            </p:cNvSpPr>
            <p:nvPr/>
          </p:nvSpPr>
          <p:spPr bwMode="auto">
            <a:xfrm>
              <a:off x="5569" y="10286"/>
              <a:ext cx="4094" cy="183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направляти учня на шлях пошуку;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стимулювати інтерес учнів до певних проблем; </a:t>
              </a:r>
              <a:endPara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uk-UA" sz="1400" dirty="0" smtClean="0"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uk-UA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розвиток природних здібностей.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403" name="Rectangle 19" descr="Водяные капли"/>
            <p:cNvSpPr>
              <a:spLocks noChangeArrowheads="1"/>
            </p:cNvSpPr>
            <p:nvPr/>
          </p:nvSpPr>
          <p:spPr bwMode="auto">
            <a:xfrm>
              <a:off x="5569" y="11877"/>
              <a:ext cx="4094" cy="156"/>
            </a:xfrm>
            <a:prstGeom prst="rect">
              <a:avLst/>
            </a:prstGeom>
            <a:blipFill dpi="0" rotWithShape="1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endParaRPr kumimoji="0" lang="uk-UA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Symbol" pitchFamily="18" charset="2"/>
                <a:buChar char="·"/>
                <a:tabLst/>
              </a:pPr>
              <a:r>
                <a:rPr kumimoji="0" lang="uk-UA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На досягнення позитивних результатів.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56" y="319088"/>
            <a:ext cx="7543800" cy="563562"/>
          </a:xfrm>
        </p:spPr>
        <p:txBody>
          <a:bodyPr/>
          <a:lstStyle/>
          <a:p>
            <a:r>
              <a:rPr lang="uk-UA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Друкована робота</a:t>
            </a:r>
            <a:endParaRPr lang="en-US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  <p:pic>
        <p:nvPicPr>
          <p:cNvPr id="4" name="Picture 6" descr="SWScan00070"/>
          <p:cNvPicPr>
            <a:picLocks noChangeAspect="1" noChangeArrowheads="1"/>
          </p:cNvPicPr>
          <p:nvPr/>
        </p:nvPicPr>
        <p:blipFill>
          <a:blip r:embed="rId2" cstate="print"/>
          <a:srcRect l="2437" t="941" r="1816" b="3314"/>
          <a:stretch>
            <a:fillRect/>
          </a:stretch>
        </p:blipFill>
        <p:spPr bwMode="auto">
          <a:xfrm rot="20956234">
            <a:off x="1117450" y="2105616"/>
            <a:ext cx="2181225" cy="3000375"/>
          </a:xfrm>
          <a:prstGeom prst="rect">
            <a:avLst/>
          </a:prstGeom>
          <a:ln w="127000" cap="rnd">
            <a:solidFill>
              <a:schemeClr val="tx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7" descr="SWScan00071"/>
          <p:cNvPicPr>
            <a:picLocks noChangeAspect="1" noChangeArrowheads="1"/>
          </p:cNvPicPr>
          <p:nvPr/>
        </p:nvPicPr>
        <p:blipFill>
          <a:blip r:embed="rId3" cstate="print"/>
          <a:srcRect l="4706" t="1073" b="3635"/>
          <a:stretch>
            <a:fillRect/>
          </a:stretch>
        </p:blipFill>
        <p:spPr bwMode="auto">
          <a:xfrm rot="21056241">
            <a:off x="3676179" y="3257708"/>
            <a:ext cx="2238375" cy="30861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8" descr="SWScan00072"/>
          <p:cNvPicPr>
            <a:picLocks noChangeAspect="1" noChangeArrowheads="1"/>
          </p:cNvPicPr>
          <p:nvPr/>
        </p:nvPicPr>
        <p:blipFill>
          <a:blip r:embed="rId4" cstate="print"/>
          <a:srcRect l="3526" t="4152" b="346"/>
          <a:stretch>
            <a:fillRect/>
          </a:stretch>
        </p:blipFill>
        <p:spPr bwMode="auto">
          <a:xfrm>
            <a:off x="6399241" y="2143116"/>
            <a:ext cx="2244725" cy="3086100"/>
          </a:xfrm>
          <a:prstGeom prst="rect">
            <a:avLst/>
          </a:prstGeom>
          <a:ln w="127000" cap="rnd">
            <a:solidFill>
              <a:schemeClr val="tx1">
                <a:lumMod val="40000"/>
                <a:lumOff val="6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AutoShape 3"/>
          <p:cNvSpPr>
            <a:spLocks noChangeArrowheads="1"/>
          </p:cNvSpPr>
          <p:nvPr/>
        </p:nvSpPr>
        <p:spPr bwMode="invGray">
          <a:xfrm>
            <a:off x="0" y="1524000"/>
            <a:ext cx="5643570" cy="2333628"/>
          </a:xfrm>
          <a:prstGeom prst="rightArrow">
            <a:avLst>
              <a:gd name="adj1" fmla="val 79306"/>
              <a:gd name="adj2" fmla="val 33584"/>
            </a:avLst>
          </a:prstGeom>
          <a:gradFill rotWithShape="1">
            <a:gsLst>
              <a:gs pos="0">
                <a:srgbClr val="00257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2708" name="AutoShape 4"/>
          <p:cNvSpPr>
            <a:spLocks noChangeArrowheads="1"/>
          </p:cNvSpPr>
          <p:nvPr/>
        </p:nvSpPr>
        <p:spPr bwMode="blackWhite">
          <a:xfrm>
            <a:off x="500034" y="3062294"/>
            <a:ext cx="3971924" cy="43814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b="1" dirty="0" smtClean="0">
                <a:solidFill>
                  <a:schemeClr val="tx2"/>
                </a:solidFill>
              </a:rPr>
              <a:t>“М</a:t>
            </a:r>
            <a:r>
              <a:rPr lang="en-US" b="1" dirty="0" smtClean="0">
                <a:solidFill>
                  <a:schemeClr val="tx2"/>
                </a:solidFill>
              </a:rPr>
              <a:t>’</a:t>
            </a:r>
            <a:r>
              <a:rPr lang="uk-UA" b="1" dirty="0" err="1" smtClean="0">
                <a:solidFill>
                  <a:schemeClr val="tx2"/>
                </a:solidFill>
              </a:rPr>
              <a:t>яч</a:t>
            </a:r>
            <a:r>
              <a:rPr lang="uk-UA" b="1" dirty="0" smtClean="0">
                <a:solidFill>
                  <a:schemeClr val="tx2"/>
                </a:solidFill>
              </a:rPr>
              <a:t>  зі </a:t>
            </a:r>
            <a:r>
              <a:rPr lang="uk-UA" b="1" dirty="0" err="1" smtClean="0">
                <a:solidFill>
                  <a:schemeClr val="tx2"/>
                </a:solidFill>
              </a:rPr>
              <a:t>словами”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2709" name="AutoShape 5"/>
          <p:cNvSpPr>
            <a:spLocks noChangeArrowheads="1"/>
          </p:cNvSpPr>
          <p:nvPr/>
        </p:nvSpPr>
        <p:spPr bwMode="blackWhite">
          <a:xfrm>
            <a:off x="428596" y="2428868"/>
            <a:ext cx="4071966" cy="42862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sz="1500" b="1" dirty="0" err="1" smtClean="0">
                <a:solidFill>
                  <a:schemeClr val="tx2"/>
                </a:solidFill>
              </a:rPr>
              <a:t>“Бачено</a:t>
            </a:r>
            <a:r>
              <a:rPr lang="uk-UA" sz="1500" b="1" dirty="0" smtClean="0">
                <a:solidFill>
                  <a:schemeClr val="tx2"/>
                </a:solidFill>
              </a:rPr>
              <a:t> </a:t>
            </a:r>
            <a:r>
              <a:rPr lang="uk-UA" sz="1500" b="1" dirty="0" err="1" smtClean="0">
                <a:solidFill>
                  <a:schemeClr val="tx2"/>
                </a:solidFill>
              </a:rPr>
              <a:t>-небачено”</a:t>
            </a:r>
            <a:r>
              <a:rPr lang="uk-UA" sz="1500" b="1" dirty="0" smtClean="0">
                <a:solidFill>
                  <a:schemeClr val="tx2"/>
                </a:solidFill>
              </a:rPr>
              <a:t>, </a:t>
            </a:r>
            <a:r>
              <a:rPr lang="uk-UA" sz="1500" b="1" dirty="0" err="1" smtClean="0">
                <a:solidFill>
                  <a:schemeClr val="tx2"/>
                </a:solidFill>
              </a:rPr>
              <a:t>“Диктант</a:t>
            </a:r>
            <a:r>
              <a:rPr lang="uk-UA" sz="1500" b="1" dirty="0" smtClean="0">
                <a:solidFill>
                  <a:schemeClr val="tx2"/>
                </a:solidFill>
              </a:rPr>
              <a:t> для </a:t>
            </a:r>
            <a:r>
              <a:rPr lang="uk-UA" sz="1500" b="1" dirty="0" err="1" smtClean="0">
                <a:solidFill>
                  <a:schemeClr val="tx2"/>
                </a:solidFill>
              </a:rPr>
              <a:t>шпигуна”</a:t>
            </a:r>
            <a:endParaRPr lang="en-US" sz="1500" b="1" dirty="0">
              <a:solidFill>
                <a:schemeClr val="tx2"/>
              </a:solidFill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blackWhite">
          <a:xfrm>
            <a:off x="457200" y="1857364"/>
            <a:ext cx="4038600" cy="42862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b="1" dirty="0" smtClean="0">
                <a:solidFill>
                  <a:schemeClr val="tx2"/>
                </a:solidFill>
              </a:rPr>
              <a:t>Понятійні диктанти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2711" name="AutoShape 7"/>
          <p:cNvSpPr>
            <a:spLocks noChangeArrowheads="1"/>
          </p:cNvSpPr>
          <p:nvPr/>
        </p:nvSpPr>
        <p:spPr bwMode="auto">
          <a:xfrm>
            <a:off x="5786446" y="2195506"/>
            <a:ext cx="2986118" cy="1233494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r>
              <a:rPr lang="uk-UA" sz="2400" b="1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Вивчення  основних  понять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1" name="AutoShape 3"/>
          <p:cNvSpPr>
            <a:spLocks noChangeArrowheads="1"/>
          </p:cNvSpPr>
          <p:nvPr/>
        </p:nvSpPr>
        <p:spPr bwMode="invGray">
          <a:xfrm>
            <a:off x="-32" y="4024330"/>
            <a:ext cx="5643570" cy="2333628"/>
          </a:xfrm>
          <a:prstGeom prst="rightArrow">
            <a:avLst>
              <a:gd name="adj1" fmla="val 79306"/>
              <a:gd name="adj2" fmla="val 33584"/>
            </a:avLst>
          </a:prstGeom>
          <a:solidFill>
            <a:srgbClr val="FF9999">
              <a:alpha val="64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"/>
          <p:cNvSpPr>
            <a:spLocks noChangeArrowheads="1"/>
          </p:cNvSpPr>
          <p:nvPr/>
        </p:nvSpPr>
        <p:spPr bwMode="blackWhite">
          <a:xfrm>
            <a:off x="576234" y="5562624"/>
            <a:ext cx="3971924" cy="438144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CCFF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b="1" dirty="0" err="1" smtClean="0">
                <a:solidFill>
                  <a:schemeClr val="tx2"/>
                </a:solidFill>
              </a:rPr>
              <a:t>“Місткий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b="1" dirty="0" err="1" smtClean="0">
                <a:solidFill>
                  <a:schemeClr val="tx2"/>
                </a:solidFill>
              </a:rPr>
              <a:t>кошик”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blackWhite">
          <a:xfrm>
            <a:off x="576234" y="4929198"/>
            <a:ext cx="3971924" cy="438152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99FF99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b="1" dirty="0" err="1" smtClean="0">
                <a:solidFill>
                  <a:schemeClr val="tx2"/>
                </a:solidFill>
              </a:rPr>
              <a:t>“Знайди</a:t>
            </a:r>
            <a:r>
              <a:rPr lang="uk-UA" b="1" dirty="0" smtClean="0">
                <a:solidFill>
                  <a:schemeClr val="tx2"/>
                </a:solidFill>
              </a:rPr>
              <a:t> </a:t>
            </a:r>
            <a:r>
              <a:rPr lang="uk-UA" b="1" dirty="0" err="1" smtClean="0">
                <a:solidFill>
                  <a:schemeClr val="tx2"/>
                </a:solidFill>
              </a:rPr>
              <a:t>помилку”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blackWhite">
          <a:xfrm>
            <a:off x="500034" y="4357694"/>
            <a:ext cx="4038600" cy="428628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1">
                  <a:lumMod val="40000"/>
                  <a:lumOff val="60000"/>
                </a:schemeClr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b="1" dirty="0" err="1" smtClean="0">
                <a:solidFill>
                  <a:schemeClr val="tx2"/>
                </a:solidFill>
              </a:rPr>
              <a:t>“Взнай</a:t>
            </a:r>
            <a:r>
              <a:rPr lang="uk-UA" b="1" dirty="0" smtClean="0">
                <a:solidFill>
                  <a:schemeClr val="tx2"/>
                </a:solidFill>
              </a:rPr>
              <a:t>  </a:t>
            </a:r>
            <a:r>
              <a:rPr lang="uk-UA" b="1" dirty="0" err="1" smtClean="0">
                <a:solidFill>
                  <a:schemeClr val="tx2"/>
                </a:solidFill>
              </a:rPr>
              <a:t>мене”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>
            <a:off x="5643570" y="4767274"/>
            <a:ext cx="3500430" cy="1233494"/>
          </a:xfrm>
          <a:prstGeom prst="roundRect">
            <a:avLst>
              <a:gd name="adj" fmla="val 9106"/>
            </a:avLst>
          </a:prstGeom>
          <a:noFill/>
          <a:ln w="25400">
            <a:noFill/>
            <a:round/>
            <a:headEnd/>
            <a:tailEnd/>
          </a:ln>
          <a:effectLst/>
        </p:spPr>
        <p:txBody>
          <a:bodyPr anchor="ctr"/>
          <a:lstStyle/>
          <a:p>
            <a:r>
              <a:rPr lang="uk-UA" sz="2400" b="1" dirty="0" smtClean="0">
                <a:solidFill>
                  <a:srgbClr val="FFE10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ndara" pitchFamily="34" charset="0"/>
              </a:rPr>
              <a:t>Перевірка домашнього завдання</a:t>
            </a:r>
            <a:endParaRPr lang="en-US" sz="2400" b="1" dirty="0">
              <a:solidFill>
                <a:srgbClr val="FFE10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ndara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1457356" y="319088"/>
            <a:ext cx="7543800" cy="563562"/>
          </a:xfrm>
        </p:spPr>
        <p:txBody>
          <a:bodyPr/>
          <a:lstStyle/>
          <a:p>
            <a:r>
              <a:rPr lang="uk-UA" b="1" dirty="0" smtClean="0">
                <a:solidFill>
                  <a:srgbClr val="FF99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Bookman Old Style" pitchFamily="18" charset="0"/>
              </a:rPr>
              <a:t>Методичні  прийоми</a:t>
            </a:r>
            <a:endParaRPr lang="en-US" b="1" dirty="0">
              <a:solidFill>
                <a:srgbClr val="FF99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9" name="AutoShape 13"/>
          <p:cNvSpPr>
            <a:spLocks noChangeArrowheads="1"/>
          </p:cNvSpPr>
          <p:nvPr/>
        </p:nvSpPr>
        <p:spPr bwMode="gray">
          <a:xfrm>
            <a:off x="838200" y="35814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0" name="AutoShape 14"/>
          <p:cNvSpPr>
            <a:spLocks noChangeArrowheads="1"/>
          </p:cNvSpPr>
          <p:nvPr/>
        </p:nvSpPr>
        <p:spPr bwMode="gray">
          <a:xfrm>
            <a:off x="838200" y="30480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1" name="AutoShape 15"/>
          <p:cNvSpPr>
            <a:spLocks noChangeArrowheads="1"/>
          </p:cNvSpPr>
          <p:nvPr/>
        </p:nvSpPr>
        <p:spPr bwMode="gray">
          <a:xfrm>
            <a:off x="838200" y="2514600"/>
            <a:ext cx="18288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2" name="AutoShape 16"/>
          <p:cNvSpPr>
            <a:spLocks noChangeArrowheads="1"/>
          </p:cNvSpPr>
          <p:nvPr/>
        </p:nvSpPr>
        <p:spPr bwMode="gray">
          <a:xfrm>
            <a:off x="6324600" y="35814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3" name="AutoShape 17"/>
          <p:cNvSpPr>
            <a:spLocks noChangeArrowheads="1"/>
          </p:cNvSpPr>
          <p:nvPr/>
        </p:nvSpPr>
        <p:spPr bwMode="gray">
          <a:xfrm>
            <a:off x="6324600" y="30480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0674" name="AutoShape 18"/>
          <p:cNvSpPr>
            <a:spLocks noChangeArrowheads="1"/>
          </p:cNvSpPr>
          <p:nvPr/>
        </p:nvSpPr>
        <p:spPr bwMode="gray">
          <a:xfrm>
            <a:off x="6324600" y="2514600"/>
            <a:ext cx="1905000" cy="6096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70683" name="Group 27"/>
          <p:cNvGrpSpPr>
            <a:grpSpLocks/>
          </p:cNvGrpSpPr>
          <p:nvPr/>
        </p:nvGrpSpPr>
        <p:grpSpPr bwMode="auto">
          <a:xfrm>
            <a:off x="2917825" y="1981200"/>
            <a:ext cx="3157539" cy="2841625"/>
            <a:chOff x="1838" y="1248"/>
            <a:chExt cx="1989" cy="1790"/>
          </a:xfrm>
        </p:grpSpPr>
        <p:sp>
          <p:nvSpPr>
            <p:cNvPr id="70660" name="AutoShape 4"/>
            <p:cNvSpPr>
              <a:spLocks noChangeArrowheads="1"/>
            </p:cNvSpPr>
            <p:nvPr/>
          </p:nvSpPr>
          <p:spPr bwMode="gray">
            <a:xfrm rot="16200000" flipH="1">
              <a:off x="1786" y="1952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1" name="AutoShape 5"/>
            <p:cNvSpPr>
              <a:spLocks noChangeArrowheads="1"/>
            </p:cNvSpPr>
            <p:nvPr/>
          </p:nvSpPr>
          <p:spPr bwMode="gray">
            <a:xfrm rot="5400000" flipH="1">
              <a:off x="3569" y="1918"/>
              <a:ext cx="309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2" name="AutoShape 6"/>
            <p:cNvSpPr>
              <a:spLocks noChangeArrowheads="1"/>
            </p:cNvSpPr>
            <p:nvPr/>
          </p:nvSpPr>
          <p:spPr bwMode="gray">
            <a:xfrm rot="10800000" flipH="1">
              <a:off x="2677" y="2832"/>
              <a:ext cx="308" cy="206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0784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3" name="Oval 7"/>
            <p:cNvSpPr>
              <a:spLocks noChangeArrowheads="1"/>
            </p:cNvSpPr>
            <p:nvPr/>
          </p:nvSpPr>
          <p:spPr bwMode="gray">
            <a:xfrm>
              <a:off x="2030" y="1248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4" name="Oval 8"/>
            <p:cNvSpPr>
              <a:spLocks noChangeArrowheads="1"/>
            </p:cNvSpPr>
            <p:nvPr/>
          </p:nvSpPr>
          <p:spPr bwMode="gray">
            <a:xfrm>
              <a:off x="2122" y="1339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0665" name="Oval 9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66" name="Oval 10"/>
            <p:cNvSpPr>
              <a:spLocks noChangeArrowheads="1"/>
            </p:cNvSpPr>
            <p:nvPr/>
          </p:nvSpPr>
          <p:spPr bwMode="gray">
            <a:xfrm>
              <a:off x="2206" y="1424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70667" name="Oval 11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68" name="Oval 12"/>
            <p:cNvSpPr>
              <a:spLocks noChangeArrowheads="1"/>
            </p:cNvSpPr>
            <p:nvPr/>
          </p:nvSpPr>
          <p:spPr bwMode="gray">
            <a:xfrm>
              <a:off x="2289" y="1507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70675" name="Text Box 19"/>
            <p:cNvSpPr txBox="1">
              <a:spLocks noChangeArrowheads="1"/>
            </p:cNvSpPr>
            <p:nvPr/>
          </p:nvSpPr>
          <p:spPr bwMode="gray">
            <a:xfrm>
              <a:off x="2295" y="1804"/>
              <a:ext cx="1020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uk-UA" sz="2000" b="1" dirty="0" err="1" smtClean="0">
                  <a:solidFill>
                    <a:srgbClr val="FFFF00"/>
                  </a:solidFill>
                  <a:latin typeface="Bookman Old Style" pitchFamily="18" charset="0"/>
                </a:rPr>
                <a:t>Позаклас-на</a:t>
              </a:r>
              <a:r>
                <a:rPr lang="uk-UA" sz="2000" b="1" dirty="0" smtClean="0">
                  <a:solidFill>
                    <a:srgbClr val="FFFF00"/>
                  </a:solidFill>
                  <a:latin typeface="Bookman Old Style" pitchFamily="18" charset="0"/>
                </a:rPr>
                <a:t> робота</a:t>
              </a:r>
              <a:endParaRPr lang="en-US" sz="2000" b="1" dirty="0">
                <a:solidFill>
                  <a:srgbClr val="FFFF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70676" name="AutoShape 20"/>
          <p:cNvSpPr>
            <a:spLocks noChangeArrowheads="1"/>
          </p:cNvSpPr>
          <p:nvPr/>
        </p:nvSpPr>
        <p:spPr bwMode="blackWhite">
          <a:xfrm>
            <a:off x="2557463" y="5029200"/>
            <a:ext cx="3886200" cy="5334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>
                  <a:gamma/>
                  <a:shade val="4627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46275"/>
                  <a:invGamma/>
                </a:schemeClr>
              </a:gs>
            </a:gsLst>
            <a:lin ang="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/>
            <a:r>
              <a:rPr lang="uk-UA" dirty="0" smtClean="0">
                <a:latin typeface="Verdana" pitchFamily="34" charset="0"/>
              </a:rPr>
              <a:t>Проведення  тижнів  історії</a:t>
            </a:r>
            <a:endParaRPr lang="en-US" dirty="0">
              <a:latin typeface="Verdana" pitchFamily="34" charset="0"/>
            </a:endParaRPr>
          </a:p>
        </p:txBody>
      </p:sp>
      <p:sp>
        <p:nvSpPr>
          <p:cNvPr id="70677" name="Text Box 21"/>
          <p:cNvSpPr txBox="1">
            <a:spLocks noChangeArrowheads="1"/>
          </p:cNvSpPr>
          <p:nvPr/>
        </p:nvSpPr>
        <p:spPr bwMode="gray">
          <a:xfrm>
            <a:off x="857224" y="2714620"/>
            <a:ext cx="169629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400" b="1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Schoolbook" pitchFamily="18" charset="0"/>
              </a:rPr>
              <a:t>Виховні години</a:t>
            </a:r>
            <a:endParaRPr lang="en-US" sz="1400" b="1" dirty="0">
              <a:solidFill>
                <a:schemeClr val="accent1">
                  <a:lumMod val="40000"/>
                  <a:lumOff val="6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0678" name="Text Box 22"/>
          <p:cNvSpPr txBox="1">
            <a:spLocks noChangeArrowheads="1"/>
          </p:cNvSpPr>
          <p:nvPr/>
        </p:nvSpPr>
        <p:spPr bwMode="gray">
          <a:xfrm>
            <a:off x="1033229" y="3143248"/>
            <a:ext cx="14670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Зустрічі </a:t>
            </a:r>
          </a:p>
          <a:p>
            <a:pPr eaLnBrk="0" hangingPunct="0"/>
            <a:r>
              <a:rPr lang="uk-UA" sz="14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Schoolbook" pitchFamily="18" charset="0"/>
              </a:rPr>
              <a:t>з ветеранами</a:t>
            </a:r>
            <a:endParaRPr lang="en-US" sz="1400" b="1" dirty="0">
              <a:solidFill>
                <a:schemeClr val="accent1">
                  <a:lumMod val="20000"/>
                  <a:lumOff val="8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0679" name="Text Box 23"/>
          <p:cNvSpPr txBox="1">
            <a:spLocks noChangeArrowheads="1"/>
          </p:cNvSpPr>
          <p:nvPr/>
        </p:nvSpPr>
        <p:spPr bwMode="gray">
          <a:xfrm>
            <a:off x="788387" y="3738563"/>
            <a:ext cx="19976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200" b="1" dirty="0" smtClean="0">
                <a:solidFill>
                  <a:srgbClr val="FFFF00"/>
                </a:solidFill>
                <a:latin typeface="Century Schoolbook" pitchFamily="18" charset="0"/>
              </a:rPr>
              <a:t>Зустрічі з </a:t>
            </a:r>
            <a:r>
              <a:rPr lang="uk-UA" sz="1200" b="1" dirty="0" err="1" smtClean="0">
                <a:solidFill>
                  <a:srgbClr val="FFFF00"/>
                </a:solidFill>
                <a:latin typeface="Century Schoolbook" pitchFamily="18" charset="0"/>
              </a:rPr>
              <a:t>письменни-</a:t>
            </a:r>
            <a:endParaRPr lang="uk-UA" sz="1200" b="1" dirty="0" smtClean="0">
              <a:solidFill>
                <a:srgbClr val="FFFF00"/>
              </a:solidFill>
              <a:latin typeface="Century Schoolbook" pitchFamily="18" charset="0"/>
            </a:endParaRPr>
          </a:p>
          <a:p>
            <a:pPr eaLnBrk="0" hangingPunct="0"/>
            <a:r>
              <a:rPr lang="uk-UA" sz="1200" b="1" dirty="0" err="1" smtClean="0">
                <a:solidFill>
                  <a:srgbClr val="FFFF00"/>
                </a:solidFill>
                <a:latin typeface="Century Schoolbook" pitchFamily="18" charset="0"/>
              </a:rPr>
              <a:t>ками</a:t>
            </a:r>
            <a:r>
              <a:rPr lang="uk-UA" sz="1200" b="1" dirty="0" smtClean="0">
                <a:solidFill>
                  <a:srgbClr val="FFFF00"/>
                </a:solidFill>
                <a:latin typeface="Century Schoolbook" pitchFamily="18" charset="0"/>
              </a:rPr>
              <a:t> рідного краю</a:t>
            </a:r>
            <a:endParaRPr lang="en-US" sz="1200" b="1" dirty="0">
              <a:solidFill>
                <a:srgbClr val="FFFF00"/>
              </a:solidFill>
              <a:latin typeface="Century Schoolbook" pitchFamily="18" charset="0"/>
            </a:endParaRPr>
          </a:p>
        </p:txBody>
      </p:sp>
      <p:sp>
        <p:nvSpPr>
          <p:cNvPr id="70680" name="Text Box 24"/>
          <p:cNvSpPr txBox="1">
            <a:spLocks noChangeArrowheads="1"/>
          </p:cNvSpPr>
          <p:nvPr/>
        </p:nvSpPr>
        <p:spPr bwMode="gray">
          <a:xfrm>
            <a:off x="6286512" y="2671763"/>
            <a:ext cx="19431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200" b="1" dirty="0" smtClean="0">
                <a:solidFill>
                  <a:schemeClr val="tx1">
                    <a:lumMod val="25000"/>
                  </a:schemeClr>
                </a:solidFill>
                <a:latin typeface="Century Schoolbook" pitchFamily="18" charset="0"/>
              </a:rPr>
              <a:t>Перегляд історичних</a:t>
            </a:r>
          </a:p>
          <a:p>
            <a:pPr eaLnBrk="0" hangingPunct="0"/>
            <a:r>
              <a:rPr lang="uk-UA" sz="1200" b="1" dirty="0" smtClean="0">
                <a:solidFill>
                  <a:schemeClr val="tx1">
                    <a:lumMod val="25000"/>
                  </a:schemeClr>
                </a:solidFill>
                <a:latin typeface="Century Schoolbook" pitchFamily="18" charset="0"/>
              </a:rPr>
              <a:t> фільмів</a:t>
            </a:r>
            <a:endParaRPr lang="en-US" sz="1200" b="1" dirty="0">
              <a:solidFill>
                <a:schemeClr val="tx1">
                  <a:lumMod val="2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0681" name="Text Box 25"/>
          <p:cNvSpPr txBox="1">
            <a:spLocks noChangeArrowheads="1"/>
          </p:cNvSpPr>
          <p:nvPr/>
        </p:nvSpPr>
        <p:spPr bwMode="gray">
          <a:xfrm>
            <a:off x="6500826" y="3205163"/>
            <a:ext cx="16129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200" b="1" dirty="0" smtClean="0">
                <a:solidFill>
                  <a:schemeClr val="accent5">
                    <a:lumMod val="10000"/>
                  </a:schemeClr>
                </a:solidFill>
                <a:latin typeface="Century Schoolbook" pitchFamily="18" charset="0"/>
              </a:rPr>
              <a:t>Екскурсії до </a:t>
            </a:r>
          </a:p>
          <a:p>
            <a:pPr eaLnBrk="0" hangingPunct="0"/>
            <a:r>
              <a:rPr lang="uk-UA" sz="1200" b="1" dirty="0" smtClean="0">
                <a:solidFill>
                  <a:schemeClr val="accent5">
                    <a:lumMod val="10000"/>
                  </a:schemeClr>
                </a:solidFill>
                <a:latin typeface="Century Schoolbook" pitchFamily="18" charset="0"/>
              </a:rPr>
              <a:t>історичних місць</a:t>
            </a:r>
            <a:endParaRPr lang="en-US" sz="1200" b="1" dirty="0">
              <a:solidFill>
                <a:schemeClr val="accent5">
                  <a:lumMod val="10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70682" name="Text Box 26"/>
          <p:cNvSpPr txBox="1">
            <a:spLocks noChangeArrowheads="1"/>
          </p:cNvSpPr>
          <p:nvPr/>
        </p:nvSpPr>
        <p:spPr bwMode="gray">
          <a:xfrm>
            <a:off x="6572264" y="3738563"/>
            <a:ext cx="141417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uk-UA" sz="1200" b="1" dirty="0" smtClean="0">
                <a:solidFill>
                  <a:srgbClr val="0070C0"/>
                </a:solidFill>
                <a:latin typeface="Century Schoolbook" pitchFamily="18" charset="0"/>
              </a:rPr>
              <a:t>Ігри, конкурси</a:t>
            </a:r>
            <a:endParaRPr lang="en-US" sz="1200" b="1" dirty="0">
              <a:solidFill>
                <a:srgbClr val="0070C0"/>
              </a:solidFill>
              <a:latin typeface="Century Schoolbook" pitchFamily="18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1143000" y="293670"/>
            <a:ext cx="7543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Bookman Old Style" pitchFamily="18" charset="0"/>
                <a:ea typeface="+mj-ea"/>
                <a:cs typeface="+mj-cs"/>
              </a:rPr>
              <a:t>Позакласна робота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41gd">
  <a:themeElements>
    <a:clrScheme name="sample 3">
      <a:dk1>
        <a:srgbClr val="0066CC"/>
      </a:dk1>
      <a:lt1>
        <a:srgbClr val="B1E2FB"/>
      </a:lt1>
      <a:dk2>
        <a:srgbClr val="003399"/>
      </a:dk2>
      <a:lt2>
        <a:srgbClr val="FFFFFF"/>
      </a:lt2>
      <a:accent1>
        <a:srgbClr val="FDC529"/>
      </a:accent1>
      <a:accent2>
        <a:srgbClr val="52C828"/>
      </a:accent2>
      <a:accent3>
        <a:srgbClr val="AAADCA"/>
      </a:accent3>
      <a:accent4>
        <a:srgbClr val="97C1D6"/>
      </a:accent4>
      <a:accent5>
        <a:srgbClr val="FEDFAC"/>
      </a:accent5>
      <a:accent6>
        <a:srgbClr val="49B523"/>
      </a:accent6>
      <a:hlink>
        <a:srgbClr val="72A7F6"/>
      </a:hlink>
      <a:folHlink>
        <a:srgbClr val="A5A5FF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7E25CF"/>
        </a:dk1>
        <a:lt1>
          <a:srgbClr val="C6D3FE"/>
        </a:lt1>
        <a:dk2>
          <a:srgbClr val="512175"/>
        </a:dk2>
        <a:lt2>
          <a:srgbClr val="FFFFFF"/>
        </a:lt2>
        <a:accent1>
          <a:srgbClr val="FFCC66"/>
        </a:accent1>
        <a:accent2>
          <a:srgbClr val="6ABA42"/>
        </a:accent2>
        <a:accent3>
          <a:srgbClr val="B3ABBD"/>
        </a:accent3>
        <a:accent4>
          <a:srgbClr val="A9B4D9"/>
        </a:accent4>
        <a:accent5>
          <a:srgbClr val="FFE2B8"/>
        </a:accent5>
        <a:accent6>
          <a:srgbClr val="5FA83B"/>
        </a:accent6>
        <a:hlink>
          <a:srgbClr val="3399FF"/>
        </a:hlink>
        <a:folHlink>
          <a:srgbClr val="43A8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2">
        <a:dk1>
          <a:srgbClr val="009999"/>
        </a:dk1>
        <a:lt1>
          <a:srgbClr val="E2E2D6"/>
        </a:lt1>
        <a:dk2>
          <a:srgbClr val="005986"/>
        </a:dk2>
        <a:lt2>
          <a:srgbClr val="FFFFFF"/>
        </a:lt2>
        <a:accent1>
          <a:srgbClr val="12D2C9"/>
        </a:accent1>
        <a:accent2>
          <a:srgbClr val="3574C7"/>
        </a:accent2>
        <a:accent3>
          <a:srgbClr val="AAB5C3"/>
        </a:accent3>
        <a:accent4>
          <a:srgbClr val="C1C1B7"/>
        </a:accent4>
        <a:accent5>
          <a:srgbClr val="AAE5E1"/>
        </a:accent5>
        <a:accent6>
          <a:srgbClr val="2F68B4"/>
        </a:accent6>
        <a:hlink>
          <a:srgbClr val="1EBABA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3">
        <a:dk1>
          <a:srgbClr val="0066CC"/>
        </a:dk1>
        <a:lt1>
          <a:srgbClr val="B1E2FB"/>
        </a:lt1>
        <a:dk2>
          <a:srgbClr val="003399"/>
        </a:dk2>
        <a:lt2>
          <a:srgbClr val="FFFFFF"/>
        </a:lt2>
        <a:accent1>
          <a:srgbClr val="FDC529"/>
        </a:accent1>
        <a:accent2>
          <a:srgbClr val="52C828"/>
        </a:accent2>
        <a:accent3>
          <a:srgbClr val="AAADCA"/>
        </a:accent3>
        <a:accent4>
          <a:srgbClr val="97C1D6"/>
        </a:accent4>
        <a:accent5>
          <a:srgbClr val="FEDFAC"/>
        </a:accent5>
        <a:accent6>
          <a:srgbClr val="49B523"/>
        </a:accent6>
        <a:hlink>
          <a:srgbClr val="72A7F6"/>
        </a:hlink>
        <a:folHlink>
          <a:srgbClr val="A5A5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cdb2004141gd</Template>
  <TotalTime>497</TotalTime>
  <Words>448</Words>
  <Application>Microsoft Office PowerPoint</Application>
  <PresentationFormat>Экран (4:3)</PresentationFormat>
  <Paragraphs>148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cdb2004141gd</vt:lpstr>
      <vt:lpstr>Image</vt:lpstr>
      <vt:lpstr>Слайд 1</vt:lpstr>
      <vt:lpstr>Зміст </vt:lpstr>
      <vt:lpstr>Професійна автобіографія</vt:lpstr>
      <vt:lpstr>Слайд 4</vt:lpstr>
      <vt:lpstr>Слайд 5</vt:lpstr>
      <vt:lpstr>Слайд 6</vt:lpstr>
      <vt:lpstr>Друкована робота</vt:lpstr>
      <vt:lpstr>Методичні  прийоми</vt:lpstr>
      <vt:lpstr>Слайд 9</vt:lpstr>
      <vt:lpstr>Слайд 10</vt:lpstr>
      <vt:lpstr>Слайд 11</vt:lpstr>
      <vt:lpstr>Слайд 12</vt:lpstr>
      <vt:lpstr>Слайд 13</vt:lpstr>
      <vt:lpstr>Слайд 14</vt:lpstr>
      <vt:lpstr>Плани на майбутнє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WiZaRd</dc:creator>
  <cp:lastModifiedBy>Your User Name</cp:lastModifiedBy>
  <cp:revision>69</cp:revision>
  <dcterms:created xsi:type="dcterms:W3CDTF">2010-11-29T18:56:43Z</dcterms:created>
  <dcterms:modified xsi:type="dcterms:W3CDTF">2012-01-12T11:20:30Z</dcterms:modified>
</cp:coreProperties>
</file>